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40" r:id="rId15"/>
    <p:sldMasterId id="2147483852" r:id="rId16"/>
    <p:sldMasterId id="2147483864" r:id="rId17"/>
    <p:sldMasterId id="2147483876" r:id="rId18"/>
    <p:sldMasterId id="2147483888" r:id="rId19"/>
    <p:sldMasterId id="2147483900" r:id="rId20"/>
    <p:sldMasterId id="2147483912" r:id="rId21"/>
    <p:sldMasterId id="2147483924" r:id="rId22"/>
    <p:sldMasterId id="2147483936" r:id="rId23"/>
    <p:sldMasterId id="2147483948" r:id="rId24"/>
    <p:sldMasterId id="2147483960" r:id="rId25"/>
    <p:sldMasterId id="2147484022" r:id="rId26"/>
    <p:sldMasterId id="2147484046" r:id="rId27"/>
  </p:sldMasterIdLst>
  <p:notesMasterIdLst>
    <p:notesMasterId r:id="rId98"/>
  </p:notesMasterIdLst>
  <p:sldIdLst>
    <p:sldId id="290" r:id="rId28"/>
    <p:sldId id="291" r:id="rId29"/>
    <p:sldId id="292" r:id="rId30"/>
    <p:sldId id="294" r:id="rId31"/>
    <p:sldId id="388" r:id="rId32"/>
    <p:sldId id="381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82" r:id="rId43"/>
    <p:sldId id="390" r:id="rId44"/>
    <p:sldId id="383" r:id="rId45"/>
    <p:sldId id="308" r:id="rId46"/>
    <p:sldId id="307" r:id="rId47"/>
    <p:sldId id="310" r:id="rId48"/>
    <p:sldId id="314" r:id="rId49"/>
    <p:sldId id="316" r:id="rId50"/>
    <p:sldId id="317" r:id="rId51"/>
    <p:sldId id="318" r:id="rId52"/>
    <p:sldId id="319" r:id="rId53"/>
    <p:sldId id="320" r:id="rId54"/>
    <p:sldId id="321" r:id="rId55"/>
    <p:sldId id="362" r:id="rId56"/>
    <p:sldId id="363" r:id="rId57"/>
    <p:sldId id="322" r:id="rId58"/>
    <p:sldId id="270" r:id="rId59"/>
    <p:sldId id="323" r:id="rId60"/>
    <p:sldId id="273" r:id="rId61"/>
    <p:sldId id="361" r:id="rId62"/>
    <p:sldId id="331" r:id="rId63"/>
    <p:sldId id="324" r:id="rId64"/>
    <p:sldId id="332" r:id="rId65"/>
    <p:sldId id="275" r:id="rId66"/>
    <p:sldId id="276" r:id="rId67"/>
    <p:sldId id="277" r:id="rId68"/>
    <p:sldId id="337" r:id="rId69"/>
    <p:sldId id="278" r:id="rId70"/>
    <p:sldId id="336" r:id="rId71"/>
    <p:sldId id="384" r:id="rId72"/>
    <p:sldId id="385" r:id="rId73"/>
    <p:sldId id="335" r:id="rId74"/>
    <p:sldId id="340" r:id="rId75"/>
    <p:sldId id="341" r:id="rId76"/>
    <p:sldId id="342" r:id="rId77"/>
    <p:sldId id="346" r:id="rId78"/>
    <p:sldId id="343" r:id="rId79"/>
    <p:sldId id="326" r:id="rId80"/>
    <p:sldId id="345" r:id="rId81"/>
    <p:sldId id="279" r:id="rId82"/>
    <p:sldId id="347" r:id="rId83"/>
    <p:sldId id="280" r:id="rId84"/>
    <p:sldId id="281" r:id="rId85"/>
    <p:sldId id="367" r:id="rId86"/>
    <p:sldId id="366" r:id="rId87"/>
    <p:sldId id="282" r:id="rId88"/>
    <p:sldId id="283" r:id="rId89"/>
    <p:sldId id="348" r:id="rId90"/>
    <p:sldId id="386" r:id="rId91"/>
    <p:sldId id="351" r:id="rId92"/>
    <p:sldId id="352" r:id="rId93"/>
    <p:sldId id="357" r:id="rId94"/>
    <p:sldId id="387" r:id="rId95"/>
    <p:sldId id="389" r:id="rId96"/>
    <p:sldId id="372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99CC"/>
    <a:srgbClr val="0033CC"/>
    <a:srgbClr val="660066"/>
    <a:srgbClr val="800080"/>
    <a:srgbClr val="17375E"/>
    <a:srgbClr val="336600"/>
    <a:srgbClr val="FFCCFF"/>
    <a:srgbClr val="A50021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590" autoAdjust="0"/>
  </p:normalViewPr>
  <p:slideViewPr>
    <p:cSldViewPr>
      <p:cViewPr>
        <p:scale>
          <a:sx n="104" d="100"/>
          <a:sy n="104" d="100"/>
        </p:scale>
        <p:origin x="-9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63" Type="http://schemas.openxmlformats.org/officeDocument/2006/relationships/slide" Target="slides/slide36.xml"/><Relationship Id="rId68" Type="http://schemas.openxmlformats.org/officeDocument/2006/relationships/slide" Target="slides/slide41.xml"/><Relationship Id="rId84" Type="http://schemas.openxmlformats.org/officeDocument/2006/relationships/slide" Target="slides/slide57.xml"/><Relationship Id="rId89" Type="http://schemas.openxmlformats.org/officeDocument/2006/relationships/slide" Target="slides/slide62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74" Type="http://schemas.openxmlformats.org/officeDocument/2006/relationships/slide" Target="slides/slide47.xml"/><Relationship Id="rId79" Type="http://schemas.openxmlformats.org/officeDocument/2006/relationships/slide" Target="slides/slide52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3.xml"/><Relationship Id="rId95" Type="http://schemas.openxmlformats.org/officeDocument/2006/relationships/slide" Target="slides/slide68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64" Type="http://schemas.openxmlformats.org/officeDocument/2006/relationships/slide" Target="slides/slide37.xml"/><Relationship Id="rId69" Type="http://schemas.openxmlformats.org/officeDocument/2006/relationships/slide" Target="slides/slide42.xml"/><Relationship Id="rId80" Type="http://schemas.openxmlformats.org/officeDocument/2006/relationships/slide" Target="slides/slide53.xml"/><Relationship Id="rId85" Type="http://schemas.openxmlformats.org/officeDocument/2006/relationships/slide" Target="slides/slide5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slide" Target="slides/slide19.xml"/><Relationship Id="rId59" Type="http://schemas.openxmlformats.org/officeDocument/2006/relationships/slide" Target="slides/slide32.xml"/><Relationship Id="rId67" Type="http://schemas.openxmlformats.org/officeDocument/2006/relationships/slide" Target="slides/slide40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54" Type="http://schemas.openxmlformats.org/officeDocument/2006/relationships/slide" Target="slides/slide27.xml"/><Relationship Id="rId62" Type="http://schemas.openxmlformats.org/officeDocument/2006/relationships/slide" Target="slides/slide35.xml"/><Relationship Id="rId70" Type="http://schemas.openxmlformats.org/officeDocument/2006/relationships/slide" Target="slides/slide43.xml"/><Relationship Id="rId75" Type="http://schemas.openxmlformats.org/officeDocument/2006/relationships/slide" Target="slides/slide48.xml"/><Relationship Id="rId83" Type="http://schemas.openxmlformats.org/officeDocument/2006/relationships/slide" Target="slides/slide56.xml"/><Relationship Id="rId88" Type="http://schemas.openxmlformats.org/officeDocument/2006/relationships/slide" Target="slides/slide61.xml"/><Relationship Id="rId91" Type="http://schemas.openxmlformats.org/officeDocument/2006/relationships/slide" Target="slides/slide64.xml"/><Relationship Id="rId96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slide" Target="slides/slide3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73" Type="http://schemas.openxmlformats.org/officeDocument/2006/relationships/slide" Target="slides/slide46.xml"/><Relationship Id="rId78" Type="http://schemas.openxmlformats.org/officeDocument/2006/relationships/slide" Target="slides/slide51.xml"/><Relationship Id="rId81" Type="http://schemas.openxmlformats.org/officeDocument/2006/relationships/slide" Target="slides/slide54.xml"/><Relationship Id="rId86" Type="http://schemas.openxmlformats.org/officeDocument/2006/relationships/slide" Target="slides/slide59.xml"/><Relationship Id="rId94" Type="http://schemas.openxmlformats.org/officeDocument/2006/relationships/slide" Target="slides/slide67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2.xml"/><Relationship Id="rId34" Type="http://schemas.openxmlformats.org/officeDocument/2006/relationships/slide" Target="slides/slide7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76" Type="http://schemas.openxmlformats.org/officeDocument/2006/relationships/slide" Target="slides/slide49.xml"/><Relationship Id="rId97" Type="http://schemas.openxmlformats.org/officeDocument/2006/relationships/slide" Target="slides/slide7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4.xml"/><Relationship Id="rId92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66" Type="http://schemas.openxmlformats.org/officeDocument/2006/relationships/slide" Target="slides/slide39.xml"/><Relationship Id="rId87" Type="http://schemas.openxmlformats.org/officeDocument/2006/relationships/slide" Target="slides/slide60.xml"/><Relationship Id="rId61" Type="http://schemas.openxmlformats.org/officeDocument/2006/relationships/slide" Target="slides/slide34.xml"/><Relationship Id="rId82" Type="http://schemas.openxmlformats.org/officeDocument/2006/relationships/slide" Target="slides/slide5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56" Type="http://schemas.openxmlformats.org/officeDocument/2006/relationships/slide" Target="slides/slide29.xml"/><Relationship Id="rId77" Type="http://schemas.openxmlformats.org/officeDocument/2006/relationships/slide" Target="slides/slide50.xml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72" Type="http://schemas.openxmlformats.org/officeDocument/2006/relationships/slide" Target="slides/slide45.xml"/><Relationship Id="rId93" Type="http://schemas.openxmlformats.org/officeDocument/2006/relationships/slide" Target="slides/slide66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13D11-3DB0-4037-A3D8-F1420F077AB9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9778EC-049B-4C64-8E21-E08604F73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09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0649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cap="flat"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056E0368-9F4D-4FEA-AF2A-94E4EC48BCBF}" type="slidenum">
              <a:rPr lang="en-US" altLang="en-US">
                <a:solidFill>
                  <a:prstClr val="black"/>
                </a:solidFill>
              </a:rPr>
              <a:pPr eaLnBrk="1" hangingPunct="1"/>
              <a:t>56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cap="flat"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cap="flat"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cap="flat"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cap="flat"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61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61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987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303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650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9826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764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536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2203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303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4864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4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464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2225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711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0365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7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03353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3" y="1981200"/>
            <a:ext cx="33866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981200"/>
            <a:ext cx="33866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571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783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15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9199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2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550126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2587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416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862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99200" y="609600"/>
            <a:ext cx="17272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609600"/>
            <a:ext cx="504613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9078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9397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3642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6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34031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3" y="1981200"/>
            <a:ext cx="33866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981200"/>
            <a:ext cx="33866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8976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1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2091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1121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1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486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6463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07553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53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99200" y="609600"/>
            <a:ext cx="17272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609600"/>
            <a:ext cx="504613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5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225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507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4095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6899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5899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150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78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98849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67627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8530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38079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0830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0DB26A-864F-4E32-9425-A0CA51B6EF88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253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FE466-8CD2-46A0-85E2-0420EE341A33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6409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7AC0FA-729C-44A1-97D1-A154FF0F41CC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59094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8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84B284-1085-46F6-9201-4F172B566F4D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510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90793E-ED67-421D-86A6-91F8E39F1425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3322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D11F7C-74AB-49F2-9F10-25066F0588AC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645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35407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57C5-0C76-4A2B-872D-95AEA57DBBA6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42495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111D6-132A-4B9F-BC43-7C4C74A91D50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3900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708C9-4D49-4E25-95BD-E9D03EC75077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0639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0763EA-AD02-4379-9AED-64227F71B37C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799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6FA8CD-8FE8-4DB7-843B-AF70C53F5F34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1428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4149090"/>
            <a:ext cx="7632848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9762" y="5691113"/>
            <a:ext cx="6402638" cy="76693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eaLnBrk="0" hangingPunct="0">
              <a:defRPr>
                <a:latin typeface="Times New Roman" pitchFamily="18" charset="0"/>
              </a:defRPr>
            </a:lvl1pPr>
          </a:lstStyle>
          <a:p>
            <a:r>
              <a:rPr lang="en-US" altLang="en-US"/>
              <a:t>26/07/2011</a:t>
            </a:r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3615143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r>
              <a:rPr lang="en-US" altLang="en-US"/>
              <a:t>26/07/2011</a:t>
            </a:r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endParaRPr lang="en-A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fld id="{11BE6A30-B4EA-467D-9F66-0D9649FC8879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0792552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r>
              <a:rPr lang="en-US" altLang="en-US"/>
              <a:t>26/07/2011</a:t>
            </a:r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endParaRPr lang="en-A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fld id="{45B9A8D2-C10E-4066-8635-9885BDD1DDE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8408395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r>
              <a:rPr lang="en-US" altLang="en-US"/>
              <a:t>26/07/2011</a:t>
            </a:r>
            <a:endParaRPr lang="en-AU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endParaRPr lang="en-AU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fld id="{4C8CDBEF-584D-4C15-B6A9-4EA5D3775C2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2710839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741759"/>
          </a:xfrm>
          <a:blipFill>
            <a:blip r:embed="rId2" cstate="print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276882"/>
            <a:ext cx="4040188" cy="38492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7"/>
            <a:ext cx="4041775" cy="741759"/>
          </a:xfrm>
          <a:blipFill>
            <a:blip r:embed="rId3" cstate="print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276882"/>
            <a:ext cx="4041775" cy="38492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r>
              <a:rPr lang="en-US" altLang="en-US"/>
              <a:t>26/07/2011</a:t>
            </a:r>
            <a:endParaRPr lang="en-AU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endParaRPr lang="en-AU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fld id="{9AE98DD5-5FB5-4AB9-A609-635CD4D2A312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1853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16712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0892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r>
              <a:rPr lang="en-US" altLang="en-US"/>
              <a:t>26/07/2011</a:t>
            </a:r>
            <a:endParaRPr lang="en-AU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endParaRPr lang="en-AU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fld id="{F5142CD7-73B9-43CE-9C91-99C30C65FCFD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8853366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r>
              <a:rPr lang="en-US" altLang="en-US"/>
              <a:t>26/07/2011</a:t>
            </a:r>
            <a:endParaRPr lang="en-AU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endParaRPr lang="en-AU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fld id="{79349C44-B35E-414C-B544-2C05A120BF19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1380537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r>
              <a:rPr lang="en-US" altLang="en-US"/>
              <a:t>26/07/2011</a:t>
            </a:r>
            <a:endParaRPr lang="en-AU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endParaRPr lang="en-AU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fld id="{7BB6E5D8-D589-487C-98D8-1C279A54380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9536201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r>
              <a:rPr lang="en-US" altLang="en-US"/>
              <a:t>26/07/2011</a:t>
            </a:r>
            <a:endParaRPr lang="en-AU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endParaRPr lang="en-AU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fld id="{C1D8A170-5C30-47EC-98F3-FBB8C423A8BF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22114481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r>
              <a:rPr lang="en-US" altLang="en-US"/>
              <a:t>26/07/2011</a:t>
            </a:r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endParaRPr lang="en-A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fld id="{7B21B01A-6D82-4526-835A-DB849657EB32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0763612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r>
              <a:rPr lang="en-US" altLang="en-US"/>
              <a:t>26/07/2011</a:t>
            </a:r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endParaRPr lang="en-A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fld id="{87395071-D106-4599-AAA7-D15D97BE77A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0747700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24032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55376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9525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43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3321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2963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9474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49259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15166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340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66188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1268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6098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25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72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7378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8634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34460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7084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24849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034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2329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6138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8419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7508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81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1461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1168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0509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2950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95703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5469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81336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0992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8386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37131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68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96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1203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2528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4834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6373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5209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1026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16611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9263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6615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7014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2061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81383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51094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0280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1353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1149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1249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9950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7561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3414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4916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73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3684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6479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663DA1-C9F1-4A64-BA53-F8B4E6F0884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0259957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BE1007-EBDD-4341-B67C-05838EB759C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960911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4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2017A-DDD1-42B7-BAAC-C71D0BCB887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7928162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23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57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D51515-80CC-472E-BCAF-C224AAD147F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2599499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2FE55-2252-435D-B1FB-097E799CEECB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085662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9D407-1294-4231-8723-5CBD805D631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40174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77691-7845-4387-AEDD-4410354DA31F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894131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9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A952-5165-4D78-9A23-FF7C3CB62483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502385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F81A2E-E6B2-466C-9BF5-6AD8ADFDF6C3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5800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67633-32AA-4E11-B40F-6E04B9C8D36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2940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5F524-72AA-45B3-88D7-95C1FE44EC8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302571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94809-861E-46F0-95EE-B26FAAD802E4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256408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95AA9-90F2-4D1F-99EC-88EC184042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4185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5505-5AA9-43E6-9C9A-1037B7E75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7672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C4504-B3E4-49AF-B9EE-3836FF5E3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5743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FD47A-E976-41BE-A10F-C8D2550D2A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938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045EC-F2FE-4EC5-828E-F5B8915380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8056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4C601-DBB0-4115-89DC-0373FF99D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4023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2602D-94D4-493D-A981-C4257EDA4F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419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6EF63-5C2A-40B8-B623-B5C4442A4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61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4A78A-35E8-40A0-A446-750C67E44AF8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64722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831F2-9073-44A4-9E2D-7FD83A716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7410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C55EF-5ECC-46DE-BC20-31CF4A3992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5131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05197-8B1D-44C9-91F4-093AAEE7B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9244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759B9-0B23-4512-A358-AFD5D8EC9476}" type="datetimeFigureOut">
              <a:rPr lang="en-US"/>
              <a:pPr>
                <a:defRPr/>
              </a:pPr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7429D-4137-4EE5-B823-EF8F7A62D9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0252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7D0EA-821F-40FA-A8D6-DBB0DEB4DAF7}" type="datetimeFigureOut">
              <a:rPr lang="en-US"/>
              <a:pPr>
                <a:defRPr/>
              </a:pPr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07199-8022-41A4-B97B-CFEE5B3B4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5737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2E234-5944-477E-A03C-AE8208CDAA6E}" type="datetimeFigureOut">
              <a:rPr lang="en-US"/>
              <a:pPr>
                <a:defRPr/>
              </a:pPr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87CD3-7F4F-47F3-8658-A27731550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5301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CF3AC-9472-4819-857C-0A89AA82ADE0}" type="datetimeFigureOut">
              <a:rPr lang="en-US"/>
              <a:pPr>
                <a:defRPr/>
              </a:pPr>
              <a:t>7/9/2018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C4260-4CA8-4260-8DE8-28EAA9128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6019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26F99-2E94-4F0D-BCD8-4CD46C23B1E3}" type="datetimeFigureOut">
              <a:rPr lang="en-US"/>
              <a:pPr>
                <a:defRPr/>
              </a:pPr>
              <a:t>7/9/2018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E2FAB-4FEF-434C-AEC8-807DD3A28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3306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F9CFF-1CAB-4BF7-9CDE-C5C2B516E7EB}" type="datetimeFigureOut">
              <a:rPr lang="en-US"/>
              <a:pPr>
                <a:defRPr/>
              </a:pPr>
              <a:t>7/9/2018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B6CAB-A7E2-4FCE-ABAE-10B0756D60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3779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A8AB-39A1-45F1-8D8A-F77DDEF666A4}" type="datetimeFigureOut">
              <a:rPr lang="en-US"/>
              <a:pPr>
                <a:defRPr/>
              </a:pPr>
              <a:t>7/9/2018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A6FC1-DDBC-4195-B2A5-066DCD195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284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65C62-19FF-4F10-A6F1-46758D9FEEE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1585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0D621-4BBC-4663-A872-B5B47583FF84}" type="datetimeFigureOut">
              <a:rPr lang="en-US"/>
              <a:pPr>
                <a:defRPr/>
              </a:pPr>
              <a:t>7/9/2018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B41EB-AC96-4AAD-9E9C-4221407F9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8945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DFE78-82B8-4753-A042-4249F68E791A}" type="datetimeFigureOut">
              <a:rPr lang="en-US"/>
              <a:pPr>
                <a:defRPr/>
              </a:pPr>
              <a:t>7/9/2018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27911-70A0-4A10-9BD2-D7631F063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1229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93C2B-D3D1-42DC-ABBD-EF803380C286}" type="datetimeFigureOut">
              <a:rPr lang="en-US"/>
              <a:pPr>
                <a:defRPr/>
              </a:pPr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31273-31B0-483C-862F-AE9A0F37FE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2356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C9AB1-CA9B-401F-BCA4-39E176AAEA39}" type="datetimeFigureOut">
              <a:rPr lang="en-US"/>
              <a:pPr>
                <a:defRPr/>
              </a:pPr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9B8F5-7AE6-494B-8611-04AF2A569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281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370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55018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85066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92713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95375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2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18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52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AC509-D018-4F63-BAC4-CB43B2A81BF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23194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6967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7050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51392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64772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8164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9835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69646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2198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47000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421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DC703E-210A-4042-8E9A-2B60EABB29D3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32129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70257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58179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4790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9566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36547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455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9152-E243-4558-8FF2-17C758D643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662D-E2DB-4535-AB86-EA99DC8805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27456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9152-E243-4558-8FF2-17C758D643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662D-E2DB-4535-AB86-EA99DC8805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0964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9152-E243-4558-8FF2-17C758D643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662D-E2DB-4535-AB86-EA99DC8805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1368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9152-E243-4558-8FF2-17C758D643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662D-E2DB-4535-AB86-EA99DC8805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476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119CA-4EF6-4D91-9892-925913EEF11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0118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9152-E243-4558-8FF2-17C758D643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662D-E2DB-4535-AB86-EA99DC8805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81769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9152-E243-4558-8FF2-17C758D643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662D-E2DB-4535-AB86-EA99DC8805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0928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9152-E243-4558-8FF2-17C758D643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662D-E2DB-4535-AB86-EA99DC8805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148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9152-E243-4558-8FF2-17C758D643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662D-E2DB-4535-AB86-EA99DC8805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48999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9152-E243-4558-8FF2-17C758D643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662D-E2DB-4535-AB86-EA99DC8805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69830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9152-E243-4558-8FF2-17C758D643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662D-E2DB-4535-AB86-EA99DC8805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1711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9152-E243-4558-8FF2-17C758D643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662D-E2DB-4535-AB86-EA99DC8805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6690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632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92032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3369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AE8638-C1C1-4C3D-99A1-9C307A90E7B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01498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80535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78019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24540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99159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25602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15357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24658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754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130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E628B4-5ABF-437A-A964-12D93A06E20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275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BABB5-759C-4CF7-96CF-77765B16160A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681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C44808-A3B0-405D-832F-7386E89F1FFA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44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A44E2-1C18-44AF-9D98-D128C255B07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52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7635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178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7783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574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84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35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76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82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831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38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453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42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917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879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031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017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18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755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628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8846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3726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817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558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8707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A7174-AF98-4579-BB62-3F250C90F9E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9410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86E750-4CCB-493C-860B-4CC1F82368F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489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AAEC48-FF08-41D0-908A-F98D33B1034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592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17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51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CFFB05-CBD1-443F-9F8E-B67225343CC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056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051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4FBD6-CFF2-475B-A89F-7CFD3F61A2B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7032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39D9F-C853-43D7-A2F2-1CDB52B4B3A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915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F99EE-E31D-47A8-9F2C-1C68AA9A82C3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674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38DD4-F41E-423E-B938-5A4779A67502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4486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9E1396-54F9-4446-BA6F-AF09ADF7E4E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873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9018C-A58D-46D9-88EA-2CA2CB15CC78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789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5D210-8B97-4424-A45D-6F88D9D73320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922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436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592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8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3775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688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3" y="1981200"/>
            <a:ext cx="33866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981200"/>
            <a:ext cx="33866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708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203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046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2370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3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95590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3680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410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99200" y="609600"/>
            <a:ext cx="17272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609600"/>
            <a:ext cx="504613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471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691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43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894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8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62957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3" y="1981200"/>
            <a:ext cx="33866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981200"/>
            <a:ext cx="33866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896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496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054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43256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3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27717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21881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988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99200" y="609600"/>
            <a:ext cx="17272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609600"/>
            <a:ext cx="504613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346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68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30AD-84B9-4B36-A1D6-0FEFD19EE9AF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96A6-9D15-4B7F-AE84-643E81777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808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655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7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30528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3" y="1981200"/>
            <a:ext cx="33866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981200"/>
            <a:ext cx="33866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986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910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2899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2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03116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9575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120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99200" y="609600"/>
            <a:ext cx="17272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609600"/>
            <a:ext cx="504613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23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2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330AD-84B9-4B36-A1D6-0FEFD19EE9AF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696A6-9D15-4B7F-AE84-643E81777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8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4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0066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609600"/>
            <a:ext cx="6908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981200"/>
            <a:ext cx="6908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823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0066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609600"/>
            <a:ext cx="6908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981200"/>
            <a:ext cx="6908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142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kumimoji="1" sz="32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kumimoji="1" sz="2800">
          <a:solidFill>
            <a:schemeClr val="tx1"/>
          </a:solidFill>
          <a:latin typeface="+mn-lt"/>
          <a:ea typeface="新細明體" pitchFamily="18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kumimoji="1" sz="2000">
          <a:solidFill>
            <a:schemeClr val="tx1"/>
          </a:solidFill>
          <a:latin typeface="+mn-lt"/>
          <a:ea typeface="新細明體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kumimoji="1" sz="2000">
          <a:solidFill>
            <a:schemeClr val="tx1"/>
          </a:solidFill>
          <a:latin typeface="+mn-lt"/>
          <a:ea typeface="新細明體" pitchFamily="18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31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itchFamily="18" charset="-12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itchFamily="18" charset="-12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itchFamily="18" charset="-12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272825F-7EB2-4738-9A63-D7AFC11F3356}" type="slidenum">
              <a:rPr lang="zh-TW" alt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AU" alt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AU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489" y="6453188"/>
            <a:ext cx="2133600" cy="2524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A9A9A"/>
                </a:solidFill>
                <a:latin typeface="Trebuchet MS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26/07/2011</a:t>
            </a:r>
            <a:endParaRPr lang="en-AU" alt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35489" y="6453188"/>
            <a:ext cx="2895600" cy="2524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9A9A9A"/>
                </a:solidFill>
                <a:latin typeface="Trebuchet MS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alt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64491" y="6453188"/>
            <a:ext cx="1824567" cy="2524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A9A9A"/>
                </a:solidFill>
                <a:latin typeface="Trebuchet MS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7D1A86-FDF7-4007-BCFA-54B26EC00670}" type="slidenum">
              <a:rPr lang="en-AU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altLang="en-US" smtClean="0"/>
          </a:p>
        </p:txBody>
      </p:sp>
    </p:spTree>
    <p:extLst>
      <p:ext uri="{BB962C8B-B14F-4D97-AF65-F5344CB8AC3E}">
        <p14:creationId xmlns:p14="http://schemas.microsoft.com/office/powerpoint/2010/main" val="100205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0470F"/>
          </a:solidFill>
          <a:effectLst>
            <a:outerShdw blurRad="50800" dist="38100" dir="2700000" algn="tl" rotWithShape="0">
              <a:schemeClr val="tx1">
                <a:lumMod val="95000"/>
                <a:lumOff val="5000"/>
                <a:alpha val="40000"/>
              </a:scheme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0470F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0470F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0470F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0470F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0470F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0470F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0470F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0470F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4"/>
        </a:buBlip>
        <a:defRPr sz="3200" kern="1200">
          <a:solidFill>
            <a:srgbClr val="0063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399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0470F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B3BD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69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32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0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6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3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01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TW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TW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FE7ECD6-4986-4F3F-A3EA-EE2CA1311108}" type="slidenum">
              <a:rPr lang="zh-TW" alt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87853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399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3664F9-CD1C-4336-9337-488F5296E0B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1C3C4A-EB80-4FAA-B7A6-5F401609DB6F}" type="datetimeFigureOut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7/9/2018</a:t>
            </a:fld>
            <a:endParaRPr lang="en-US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DACC82-F9A2-438D-B420-3288DCFA366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78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2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8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79152-E243-4558-8FF2-17C758D643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5662D-E2DB-4535-AB86-EA99DC8805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6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330AD-84B9-4B36-A1D6-0FEFD19EE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696A6-9D15-4B7F-AE84-643E817775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7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0066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534E01-7FCB-4AA1-A99C-462B842CBDF2}" type="slidenum">
              <a:rPr kumimoji="1" lang="en-US" altLang="zh-TW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77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33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FD8FB-AE70-4408-9A27-4BBE050F68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459A9-8093-4D6B-8558-DF3859261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12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0066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5A955E-3DD9-417C-8040-79F1C034BA82}" type="slidenum">
              <a:rPr kumimoji="1" lang="en-US" altLang="zh-TW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2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0066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609600"/>
            <a:ext cx="6908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981200"/>
            <a:ext cx="6908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235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0066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609600"/>
            <a:ext cx="6908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981200"/>
            <a:ext cx="6908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476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0066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609600"/>
            <a:ext cx="6908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981200"/>
            <a:ext cx="6908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71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6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78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026" descr="D:\data\CLLAI\Photo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9"/>
            <a:ext cx="7874000" cy="681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638836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Spider </a:t>
            </a:r>
            <a:r>
              <a:rPr lang="en-US" sz="3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Angioma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03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026" descr="D:\data\CLLAI\Photo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178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0607" y="5486436"/>
            <a:ext cx="381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Liver palm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2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026" descr="D:\data\CLLAI\Photo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6"/>
            <a:ext cx="9141178" cy="670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2400" y="685802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Clubbing of fingers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68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15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</a:t>
            </a:r>
            <a:endParaRPr lang="en-US" sz="3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CL Lai\Desktop\BMS 20713\DSC_3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36"/>
            <a:ext cx="8229600" cy="54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34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 of Hepatitis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752602"/>
            <a:ext cx="7467600" cy="4373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</a:t>
            </a:r>
            <a:r>
              <a:rPr lang="en-US" sz="28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= liver; “</a:t>
            </a:r>
            <a:r>
              <a:rPr lang="en-US" sz="28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itis</a:t>
            </a:r>
            <a:r>
              <a:rPr lang="en-US" sz="28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= inflammation</a:t>
            </a:r>
          </a:p>
          <a:p>
            <a:r>
              <a:rPr lang="en-US" sz="28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Majority of hepatitis </a:t>
            </a:r>
            <a:r>
              <a:rPr lang="en-US" sz="2800" i="1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8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symptoms</a:t>
            </a:r>
          </a:p>
        </p:txBody>
      </p:sp>
    </p:spTree>
    <p:extLst>
      <p:ext uri="{BB962C8B-B14F-4D97-AF65-F5344CB8AC3E}">
        <p14:creationId xmlns:p14="http://schemas.microsoft.com/office/powerpoint/2010/main" val="252461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 of Hepatitis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44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older the subject, the more likely there will be symptoms: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- marked loss of appetite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- nausea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- mild fever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- right upper abdominal distension 	 	  (</a:t>
            </a:r>
            <a:r>
              <a:rPr lang="en-US" i="1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pain)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- darkening of urine </a:t>
            </a:r>
            <a:r>
              <a:rPr lang="en-US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endParaRPr lang="en-US" dirty="0" smtClean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- jaundice</a:t>
            </a:r>
          </a:p>
          <a:p>
            <a:pPr marL="0" indent="0">
              <a:buNone/>
            </a:pPr>
            <a:endParaRPr lang="en-US" dirty="0" smtClean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53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608" y="12954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 descr="F:\Album-CLLai\4 birds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77" y="302200"/>
            <a:ext cx="8467461" cy="566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60198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Viral Hepatitis A, B, C and E 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23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572" y="1524000"/>
            <a:ext cx="7696200" cy="4449763"/>
          </a:xfrm>
        </p:spPr>
        <p:txBody>
          <a:bodyPr>
            <a:normAutofit/>
          </a:bodyPr>
          <a:lstStyle/>
          <a:p>
            <a:r>
              <a:rPr lang="en-HK" sz="4000" dirty="0" smtClean="0">
                <a:solidFill>
                  <a:srgbClr val="FFFF66"/>
                </a:solidFill>
              </a:rPr>
              <a:t>Which types of hepatitis virus cause chronic infection                     (</a:t>
            </a:r>
            <a:r>
              <a:rPr lang="zh-TW" altLang="en-US" b="1" dirty="0">
                <a:solidFill>
                  <a:srgbClr val="FFFF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慢性带菌</a:t>
            </a:r>
            <a:r>
              <a:rPr lang="en-US" b="1" dirty="0">
                <a:solidFill>
                  <a:srgbClr val="FFFF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b="1" dirty="0">
                <a:solidFill>
                  <a:srgbClr val="FFFF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病</a:t>
            </a:r>
            <a:r>
              <a:rPr lang="zh-TW" altLang="en-US" b="1" dirty="0" smtClean="0">
                <a:solidFill>
                  <a:srgbClr val="FFFF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毒</a:t>
            </a:r>
            <a:r>
              <a:rPr lang="en-HK" altLang="zh-TW" dirty="0" smtClean="0">
                <a:solidFill>
                  <a:srgbClr val="FFFF00"/>
                </a:solidFill>
                <a:latin typeface="全真楷書"/>
              </a:rPr>
              <a:t>)?</a:t>
            </a:r>
            <a:r>
              <a:rPr lang="en-HK" sz="4000" dirty="0" smtClean="0">
                <a:solidFill>
                  <a:srgbClr val="FFFF66"/>
                </a:solidFill>
              </a:rPr>
              <a:t> </a:t>
            </a:r>
            <a:endParaRPr lang="en-US" sz="4000" dirty="0">
              <a:solidFill>
                <a:srgbClr val="FFFF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4572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Viral Hepatitis A, B, C and E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45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" b="2788"/>
          <a:stretch>
            <a:fillRect/>
          </a:stretch>
        </p:blipFill>
        <p:spPr bwMode="auto">
          <a:xfrm>
            <a:off x="457200" y="533400"/>
            <a:ext cx="8304140" cy="540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08340" y="4572000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Viral Hepatitis A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62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5733" y="304800"/>
            <a:ext cx="7924800" cy="685800"/>
          </a:xfrm>
          <a:noFill/>
        </p:spPr>
        <p:txBody>
          <a:bodyPr/>
          <a:lstStyle/>
          <a:p>
            <a:r>
              <a:rPr lang="en-US" altLang="zh-TW" b="1" dirty="0" smtClean="0">
                <a:solidFill>
                  <a:srgbClr val="FFFF00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Hepatitis A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5733" y="1295400"/>
            <a:ext cx="8128000" cy="5257800"/>
          </a:xfrm>
          <a:noFill/>
        </p:spPr>
        <p:txBody>
          <a:bodyPr/>
          <a:lstStyle/>
          <a:p>
            <a:pPr marL="465138" indent="-465138" algn="l">
              <a:lnSpc>
                <a:spcPct val="90000"/>
              </a:lnSpc>
              <a:tabLst>
                <a:tab pos="465138" algn="l"/>
                <a:tab pos="906463" algn="l"/>
                <a:tab pos="1370013" algn="l"/>
                <a:tab pos="1835150" algn="l"/>
              </a:tabLst>
            </a:pPr>
            <a:r>
              <a:rPr lang="en-US" altLang="zh-TW" sz="2800" b="1" dirty="0" err="1" smtClean="0">
                <a:solidFill>
                  <a:schemeClr val="bg1"/>
                </a:solidFill>
                <a:latin typeface="Arial" charset="0"/>
                <a:ea typeface="新細明體" pitchFamily="18" charset="-120"/>
              </a:rPr>
              <a:t>Faecal</a:t>
            </a:r>
            <a:r>
              <a:rPr lang="en-US" altLang="zh-TW" sz="2800" b="1" dirty="0" smtClean="0">
                <a:solidFill>
                  <a:schemeClr val="bg1"/>
                </a:solidFill>
                <a:latin typeface="Arial" charset="0"/>
                <a:ea typeface="新細明體" pitchFamily="18" charset="-120"/>
              </a:rPr>
              <a:t> Oral Transmission</a:t>
            </a:r>
          </a:p>
          <a:p>
            <a:pPr marL="465138" indent="-465138" algn="l">
              <a:lnSpc>
                <a:spcPct val="20000"/>
              </a:lnSpc>
              <a:tabLst>
                <a:tab pos="465138" algn="l"/>
                <a:tab pos="906463" algn="l"/>
                <a:tab pos="1370013" algn="l"/>
                <a:tab pos="1835150" algn="l"/>
              </a:tabLst>
            </a:pPr>
            <a:endParaRPr lang="en-US" altLang="zh-TW" sz="2800" dirty="0" smtClean="0">
              <a:latin typeface="Arial" charset="0"/>
              <a:ea typeface="新細明體" pitchFamily="18" charset="-120"/>
            </a:endParaRPr>
          </a:p>
          <a:p>
            <a:pPr marL="623888" indent="-623888" algn="l">
              <a:lnSpc>
                <a:spcPct val="90000"/>
              </a:lnSpc>
              <a:spcAft>
                <a:spcPts val="2400"/>
              </a:spcAft>
              <a:tabLst>
                <a:tab pos="508000" algn="l"/>
                <a:tab pos="623888" algn="l"/>
                <a:tab pos="906463" algn="l"/>
                <a:tab pos="1370013" algn="l"/>
                <a:tab pos="1835150" algn="l"/>
              </a:tabLst>
            </a:pPr>
            <a:r>
              <a:rPr lang="en-US" altLang="zh-TW" sz="2800" dirty="0" smtClean="0">
                <a:latin typeface="Arial" charset="0"/>
                <a:ea typeface="新細明體" pitchFamily="18" charset="-120"/>
              </a:rPr>
              <a:t>•	Virus shed into </a:t>
            </a:r>
            <a:r>
              <a:rPr lang="en-US" altLang="zh-TW" sz="2800" dirty="0" err="1" smtClean="0">
                <a:latin typeface="Arial" charset="0"/>
                <a:ea typeface="新細明體" pitchFamily="18" charset="-120"/>
              </a:rPr>
              <a:t>faeces</a:t>
            </a:r>
            <a:r>
              <a:rPr lang="en-US" altLang="zh-TW" sz="2800" dirty="0" smtClean="0">
                <a:latin typeface="Arial" charset="0"/>
                <a:ea typeface="新細明體" pitchFamily="18" charset="-120"/>
              </a:rPr>
              <a:t> during incubation</a:t>
            </a:r>
          </a:p>
          <a:p>
            <a:pPr marL="623888" indent="-623888" algn="l">
              <a:lnSpc>
                <a:spcPct val="90000"/>
              </a:lnSpc>
              <a:spcAft>
                <a:spcPts val="2400"/>
              </a:spcAft>
              <a:tabLst>
                <a:tab pos="508000" algn="l"/>
                <a:tab pos="623888" algn="l"/>
                <a:tab pos="906463" algn="l"/>
                <a:tab pos="1370013" algn="l"/>
                <a:tab pos="1835150" algn="l"/>
              </a:tabLst>
            </a:pPr>
            <a:r>
              <a:rPr lang="en-US" altLang="zh-TW" sz="2800" dirty="0" smtClean="0">
                <a:latin typeface="Arial" charset="0"/>
                <a:ea typeface="新細明體" pitchFamily="18" charset="-120"/>
              </a:rPr>
              <a:t>      - 	Not well-cooked shellfish from infected 	water, especially clams</a:t>
            </a:r>
          </a:p>
          <a:p>
            <a:pPr marL="623888" indent="-623888" algn="l">
              <a:lnSpc>
                <a:spcPct val="90000"/>
              </a:lnSpc>
              <a:spcAft>
                <a:spcPts val="2400"/>
              </a:spcAft>
              <a:tabLst>
                <a:tab pos="508000" algn="l"/>
                <a:tab pos="623888" algn="l"/>
                <a:tab pos="906463" algn="l"/>
                <a:tab pos="1370013" algn="l"/>
                <a:tab pos="1835150" algn="l"/>
              </a:tabLst>
            </a:pPr>
            <a:r>
              <a:rPr lang="en-US" altLang="zh-TW" sz="2800" dirty="0">
                <a:latin typeface="Arial" charset="0"/>
                <a:ea typeface="新細明體" pitchFamily="18" charset="-120"/>
              </a:rPr>
              <a:t> </a:t>
            </a:r>
            <a:r>
              <a:rPr lang="en-US" altLang="zh-TW" sz="2800" dirty="0" smtClean="0">
                <a:latin typeface="Arial" charset="0"/>
                <a:ea typeface="新細明體" pitchFamily="18" charset="-120"/>
              </a:rPr>
              <a:t>     -	Ingestion of infected water e.g. from   	uncooked </a:t>
            </a:r>
            <a:r>
              <a:rPr lang="en-US" altLang="zh-TW" sz="2800" dirty="0">
                <a:latin typeface="Arial" charset="0"/>
                <a:ea typeface="新細明體" pitchFamily="18" charset="-120"/>
              </a:rPr>
              <a:t> </a:t>
            </a:r>
            <a:r>
              <a:rPr lang="en-US" altLang="zh-TW" sz="2800" dirty="0" smtClean="0">
                <a:latin typeface="Arial" charset="0"/>
                <a:ea typeface="新細明體" pitchFamily="18" charset="-120"/>
              </a:rPr>
              <a:t>vegetable</a:t>
            </a:r>
            <a:endParaRPr lang="en-US" altLang="zh-TW" sz="2800" dirty="0">
              <a:latin typeface="Arial" charset="0"/>
              <a:ea typeface="新細明體" pitchFamily="18" charset="-120"/>
            </a:endParaRPr>
          </a:p>
          <a:p>
            <a:pPr marL="623888" indent="-623888" algn="l">
              <a:lnSpc>
                <a:spcPct val="90000"/>
              </a:lnSpc>
              <a:spcAft>
                <a:spcPts val="2400"/>
              </a:spcAft>
              <a:tabLst>
                <a:tab pos="508000" algn="l"/>
                <a:tab pos="623888" algn="l"/>
                <a:tab pos="906463" algn="l"/>
                <a:tab pos="1370013" algn="l"/>
                <a:tab pos="1835150" algn="l"/>
              </a:tabLst>
            </a:pPr>
            <a:r>
              <a:rPr lang="en-US" altLang="zh-TW" sz="2800" dirty="0" smtClean="0">
                <a:latin typeface="Arial" charset="0"/>
                <a:ea typeface="新細明體" pitchFamily="18" charset="-120"/>
              </a:rPr>
              <a:t>      -	</a:t>
            </a:r>
            <a:r>
              <a:rPr lang="en-US" altLang="zh-TW" sz="2800" dirty="0" err="1" smtClean="0">
                <a:latin typeface="Arial" charset="0"/>
                <a:ea typeface="新細明體" pitchFamily="18" charset="-120"/>
              </a:rPr>
              <a:t>Faecal</a:t>
            </a:r>
            <a:r>
              <a:rPr lang="en-US" altLang="zh-TW" sz="2800" dirty="0" smtClean="0">
                <a:latin typeface="Arial" charset="0"/>
                <a:ea typeface="新細明體" pitchFamily="18" charset="-120"/>
              </a:rPr>
              <a:t> contamination : children, sex, health    	care workers</a:t>
            </a:r>
            <a:endParaRPr lang="en-US" altLang="zh-TW" sz="2800" dirty="0"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8653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L Lai\Desktop\DSC_22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868"/>
          <a:stretch/>
        </p:blipFill>
        <p:spPr bwMode="auto">
          <a:xfrm>
            <a:off x="762000" y="609600"/>
            <a:ext cx="7543800" cy="561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6800"/>
            <a:ext cx="3048000" cy="1066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Hepatitis A</a:t>
            </a:r>
            <a:endParaRPr lang="en-US" sz="3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uphin" panose="0204050203030B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5901" y="1258705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B</a:t>
            </a:r>
            <a:endParaRPr lang="en-US" sz="3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1350513">
            <a:off x="3864171" y="1258705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endParaRPr lang="en-US" sz="3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0" y="1258705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D</a:t>
            </a:r>
            <a:endParaRPr lang="en-US" sz="3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6101" y="1258705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E</a:t>
            </a:r>
            <a:endParaRPr lang="en-US" sz="3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1258705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More…</a:t>
            </a:r>
            <a:endParaRPr lang="en-US" sz="3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86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data\CLLAI\A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191873"/>
            <a:ext cx="89916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Prevalence of Hepatitis A</a:t>
            </a:r>
            <a:endParaRPr lang="en-US" sz="3600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58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457200"/>
            <a:ext cx="5486400" cy="1143000"/>
          </a:xfrm>
          <a:noFill/>
        </p:spPr>
        <p:txBody>
          <a:bodyPr/>
          <a:lstStyle/>
          <a:p>
            <a:r>
              <a:rPr lang="en-US" altLang="zh-TW" b="1" dirty="0">
                <a:solidFill>
                  <a:srgbClr val="FFFF00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Hepatitis A</a:t>
            </a:r>
            <a:endParaRPr lang="en-US" altLang="zh-TW" sz="5600" b="1" dirty="0" smtClean="0">
              <a:solidFill>
                <a:srgbClr val="FFFF00"/>
              </a:solidFill>
              <a:latin typeface="Dauphin" pitchFamily="18" charset="0"/>
              <a:ea typeface="新細明體" pitchFamily="18" charset="-12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16" y="1600200"/>
            <a:ext cx="7315199" cy="4191000"/>
          </a:xfrm>
          <a:noFill/>
        </p:spPr>
        <p:txBody>
          <a:bodyPr/>
          <a:lstStyle/>
          <a:p>
            <a:pPr algn="l">
              <a:tabLst>
                <a:tab pos="465138" algn="l"/>
                <a:tab pos="906463" algn="l"/>
                <a:tab pos="1370013" algn="l"/>
                <a:tab pos="5435600" algn="l"/>
              </a:tabLst>
            </a:pPr>
            <a:r>
              <a:rPr lang="en-US" altLang="zh-TW" sz="3600" dirty="0" smtClean="0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Fatality</a:t>
            </a:r>
          </a:p>
          <a:p>
            <a:pPr algn="l">
              <a:lnSpc>
                <a:spcPct val="20000"/>
              </a:lnSpc>
              <a:tabLst>
                <a:tab pos="465138" algn="l"/>
                <a:tab pos="906463" algn="l"/>
                <a:tab pos="1370013" algn="l"/>
                <a:tab pos="5435600" algn="l"/>
              </a:tabLst>
            </a:pPr>
            <a:endParaRPr lang="en-US" altLang="zh-TW" sz="3600" dirty="0" smtClean="0">
              <a:latin typeface="Arial" panose="020B0604020202020204" pitchFamily="34" charset="0"/>
              <a:ea typeface="新細明體" pitchFamily="18" charset="-120"/>
              <a:cs typeface="Arial" panose="020B0604020202020204" pitchFamily="34" charset="0"/>
            </a:endParaRPr>
          </a:p>
          <a:p>
            <a:pPr algn="l">
              <a:tabLst>
                <a:tab pos="465138" algn="l"/>
                <a:tab pos="906463" algn="l"/>
                <a:tab pos="1370013" algn="l"/>
                <a:tab pos="5435600" algn="l"/>
              </a:tabLst>
            </a:pPr>
            <a:r>
              <a:rPr lang="en-US" altLang="zh-TW" sz="3600" dirty="0" smtClean="0"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•	Variation with age  (CDC 1990)</a:t>
            </a:r>
          </a:p>
          <a:p>
            <a:pPr algn="l">
              <a:lnSpc>
                <a:spcPct val="20000"/>
              </a:lnSpc>
              <a:tabLst>
                <a:tab pos="465138" algn="l"/>
                <a:tab pos="906463" algn="l"/>
                <a:tab pos="1370013" algn="l"/>
                <a:tab pos="5435600" algn="l"/>
              </a:tabLst>
            </a:pPr>
            <a:endParaRPr lang="en-US" altLang="zh-TW" sz="3600" b="1" dirty="0" smtClean="0">
              <a:latin typeface="Arial" panose="020B0604020202020204" pitchFamily="34" charset="0"/>
              <a:ea typeface="新細明體" pitchFamily="18" charset="-120"/>
              <a:cs typeface="Arial" panose="020B0604020202020204" pitchFamily="34" charset="0"/>
            </a:endParaRPr>
          </a:p>
          <a:p>
            <a:pPr algn="l">
              <a:tabLst>
                <a:tab pos="465138" algn="l"/>
                <a:tab pos="906463" algn="l"/>
                <a:tab pos="1370013" algn="l"/>
                <a:tab pos="5435600" algn="l"/>
              </a:tabLst>
            </a:pPr>
            <a:r>
              <a:rPr lang="en-US" altLang="zh-TW" sz="3600" b="1" dirty="0" smtClean="0"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	-	 </a:t>
            </a:r>
            <a:r>
              <a:rPr lang="en-US" altLang="zh-TW" sz="3600" b="1" dirty="0"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&lt;</a:t>
            </a:r>
            <a:r>
              <a:rPr lang="en-US" altLang="zh-TW" sz="3600" b="1" dirty="0" smtClean="0"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 </a:t>
            </a:r>
            <a:r>
              <a:rPr lang="en-US" altLang="zh-TW" sz="3600" dirty="0" smtClean="0"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14 years	0.1%</a:t>
            </a:r>
          </a:p>
          <a:p>
            <a:pPr algn="l">
              <a:tabLst>
                <a:tab pos="465138" algn="l"/>
                <a:tab pos="906463" algn="l"/>
                <a:tab pos="1370013" algn="l"/>
                <a:tab pos="5435600" algn="l"/>
              </a:tabLst>
            </a:pPr>
            <a:r>
              <a:rPr lang="en-US" altLang="zh-TW" sz="3600" dirty="0" smtClean="0"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	-	 15-39 years	0.4%</a:t>
            </a:r>
          </a:p>
          <a:p>
            <a:pPr algn="l">
              <a:tabLst>
                <a:tab pos="465138" algn="l"/>
                <a:tab pos="906463" algn="l"/>
                <a:tab pos="1370013" algn="l"/>
                <a:tab pos="5435600" algn="l"/>
              </a:tabLst>
            </a:pPr>
            <a:r>
              <a:rPr lang="en-US" altLang="zh-TW" sz="3600" b="1" dirty="0" smtClean="0"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	-	 &gt; </a:t>
            </a:r>
            <a:r>
              <a:rPr lang="en-US" altLang="zh-TW" sz="3600" dirty="0" smtClean="0"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40 years	1.1%</a:t>
            </a:r>
          </a:p>
          <a:p>
            <a:pPr algn="l">
              <a:tabLst>
                <a:tab pos="465138" algn="l"/>
                <a:tab pos="906463" algn="l"/>
                <a:tab pos="1370013" algn="l"/>
                <a:tab pos="5435600" algn="l"/>
              </a:tabLst>
            </a:pPr>
            <a:endParaRPr lang="zh-TW" altLang="en-US" sz="3600" dirty="0" smtClean="0">
              <a:latin typeface="Arial" panose="020B0604020202020204" pitchFamily="34" charset="0"/>
              <a:ea typeface="新細明體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024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30956" y="439738"/>
            <a:ext cx="7721600" cy="685800"/>
          </a:xfrm>
          <a:noFill/>
        </p:spPr>
        <p:txBody>
          <a:bodyPr/>
          <a:lstStyle/>
          <a:p>
            <a:r>
              <a:rPr lang="en-US" altLang="zh-TW" b="1" dirty="0" smtClean="0">
                <a:solidFill>
                  <a:srgbClr val="FFFF00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Hepatitis A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7456" y="1628775"/>
            <a:ext cx="7937500" cy="1728788"/>
          </a:xfrm>
          <a:noFill/>
        </p:spPr>
        <p:txBody>
          <a:bodyPr/>
          <a:lstStyle/>
          <a:p>
            <a:pPr marL="465138" indent="-465138" algn="l">
              <a:spcBef>
                <a:spcPct val="50000"/>
              </a:spcBef>
              <a:buFontTx/>
              <a:buChar char="•"/>
              <a:tabLst>
                <a:tab pos="465138" algn="l"/>
              </a:tabLst>
            </a:pPr>
            <a:r>
              <a:rPr lang="en-US" altLang="zh-TW" sz="3000" dirty="0" smtClean="0">
                <a:latin typeface="Arial" charset="0"/>
                <a:ea typeface="新細明體" pitchFamily="18" charset="-120"/>
              </a:rPr>
              <a:t>Decreasing incidence in HK over the last decade</a:t>
            </a:r>
          </a:p>
          <a:p>
            <a:pPr marL="465138" indent="-465138" algn="l">
              <a:spcBef>
                <a:spcPct val="50000"/>
              </a:spcBef>
              <a:buFontTx/>
              <a:buChar char="•"/>
              <a:tabLst>
                <a:tab pos="465138" algn="l"/>
              </a:tabLst>
            </a:pPr>
            <a:r>
              <a:rPr lang="en-US" altLang="zh-TW" sz="3000" dirty="0" smtClean="0">
                <a:latin typeface="Arial" charset="0"/>
                <a:ea typeface="新細明體" pitchFamily="18" charset="-120"/>
              </a:rPr>
              <a:t>% change of notifications in 2009 over preceding 5 years: -21.3%</a:t>
            </a:r>
          </a:p>
          <a:p>
            <a:pPr marL="465138" indent="-465138" algn="l">
              <a:spcBef>
                <a:spcPct val="50000"/>
              </a:spcBef>
              <a:buFontTx/>
              <a:buChar char="•"/>
              <a:tabLst>
                <a:tab pos="465138" algn="l"/>
              </a:tabLst>
            </a:pPr>
            <a:r>
              <a:rPr lang="en-US" altLang="zh-TW" sz="3000" dirty="0" smtClean="0">
                <a:latin typeface="Arial" charset="0"/>
                <a:ea typeface="新細明體" pitchFamily="18" charset="-120"/>
              </a:rPr>
              <a:t>Partly related to better health education; partly due to vaccination</a:t>
            </a:r>
          </a:p>
        </p:txBody>
      </p:sp>
    </p:spTree>
    <p:extLst>
      <p:ext uri="{BB962C8B-B14F-4D97-AF65-F5344CB8AC3E}">
        <p14:creationId xmlns:p14="http://schemas.microsoft.com/office/powerpoint/2010/main" val="3410216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7333" y="533400"/>
            <a:ext cx="7721600" cy="685800"/>
          </a:xfrm>
          <a:noFill/>
        </p:spPr>
        <p:txBody>
          <a:bodyPr/>
          <a:lstStyle/>
          <a:p>
            <a:r>
              <a:rPr lang="en-US" altLang="zh-TW" b="1" dirty="0">
                <a:solidFill>
                  <a:srgbClr val="FFFF00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Hepatitis A</a:t>
            </a:r>
            <a:endParaRPr lang="en-US" altLang="zh-TW" sz="5600" b="1" dirty="0" smtClean="0">
              <a:solidFill>
                <a:srgbClr val="FFFF00"/>
              </a:solidFill>
              <a:latin typeface="Dauphin" pitchFamily="18" charset="0"/>
              <a:ea typeface="新細明體" pitchFamily="18" charset="-120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3" y="1447800"/>
            <a:ext cx="8466667" cy="4800600"/>
          </a:xfrm>
          <a:noFill/>
        </p:spPr>
        <p:txBody>
          <a:bodyPr/>
          <a:lstStyle/>
          <a:p>
            <a:pPr algn="l">
              <a:tabLst>
                <a:tab pos="465138" algn="l"/>
                <a:tab pos="906463" algn="l"/>
                <a:tab pos="1370013" algn="l"/>
              </a:tabLst>
            </a:pPr>
            <a:r>
              <a:rPr lang="en-US" altLang="zh-TW" b="1" dirty="0" smtClean="0">
                <a:solidFill>
                  <a:srgbClr val="FFC000"/>
                </a:solidFill>
                <a:latin typeface="Arial" charset="0"/>
                <a:ea typeface="新細明體" pitchFamily="18" charset="-120"/>
              </a:rPr>
              <a:t>Clinical course</a:t>
            </a:r>
          </a:p>
          <a:p>
            <a:pPr algn="l">
              <a:lnSpc>
                <a:spcPct val="40000"/>
              </a:lnSpc>
              <a:tabLst>
                <a:tab pos="465138" algn="l"/>
                <a:tab pos="906463" algn="l"/>
                <a:tab pos="1370013" algn="l"/>
              </a:tabLst>
            </a:pPr>
            <a:endParaRPr lang="en-US" altLang="zh-TW" dirty="0" smtClean="0">
              <a:latin typeface="Arial" charset="0"/>
              <a:ea typeface="新細明體" pitchFamily="18" charset="-120"/>
            </a:endParaRPr>
          </a:p>
          <a:p>
            <a:pPr algn="l">
              <a:lnSpc>
                <a:spcPct val="90000"/>
              </a:lnSpc>
              <a:spcBef>
                <a:spcPts val="1200"/>
              </a:spcBef>
              <a:tabLst>
                <a:tab pos="465138" algn="l"/>
                <a:tab pos="906463" algn="l"/>
                <a:tab pos="1370013" algn="l"/>
              </a:tabLst>
            </a:pPr>
            <a:r>
              <a:rPr lang="en-US" altLang="zh-TW" dirty="0" smtClean="0">
                <a:latin typeface="Arial" charset="0"/>
                <a:ea typeface="新細明體" pitchFamily="18" charset="-120"/>
              </a:rPr>
              <a:t>•	Self-limiting infection; NO carrier state</a:t>
            </a:r>
          </a:p>
          <a:p>
            <a:pPr algn="l">
              <a:lnSpc>
                <a:spcPct val="90000"/>
              </a:lnSpc>
              <a:spcBef>
                <a:spcPts val="1200"/>
              </a:spcBef>
              <a:tabLst>
                <a:tab pos="465138" algn="l"/>
                <a:tab pos="906463" algn="l"/>
                <a:tab pos="1370013" algn="l"/>
              </a:tabLst>
            </a:pPr>
            <a:r>
              <a:rPr lang="en-US" altLang="zh-TW" dirty="0" smtClean="0">
                <a:latin typeface="Arial" charset="0"/>
                <a:ea typeface="新細明體" pitchFamily="18" charset="-120"/>
              </a:rPr>
              <a:t>•	</a:t>
            </a:r>
            <a:r>
              <a:rPr lang="en-US" altLang="zh-TW" dirty="0" err="1" smtClean="0">
                <a:latin typeface="Arial" charset="0"/>
                <a:ea typeface="新細明體" pitchFamily="18" charset="-120"/>
              </a:rPr>
              <a:t>Diarrhoea</a:t>
            </a:r>
            <a:r>
              <a:rPr lang="en-US" altLang="zh-TW" dirty="0" smtClean="0">
                <a:latin typeface="Arial" charset="0"/>
                <a:ea typeface="新細明體" pitchFamily="18" charset="-120"/>
              </a:rPr>
              <a:t> comparatively common in </a:t>
            </a:r>
          </a:p>
          <a:p>
            <a:pPr algn="l">
              <a:lnSpc>
                <a:spcPct val="90000"/>
              </a:lnSpc>
              <a:spcBef>
                <a:spcPts val="1200"/>
              </a:spcBef>
              <a:tabLst>
                <a:tab pos="465138" algn="l"/>
                <a:tab pos="906463" algn="l"/>
                <a:tab pos="1370013" algn="l"/>
              </a:tabLst>
            </a:pPr>
            <a:r>
              <a:rPr lang="en-US" altLang="zh-TW" dirty="0">
                <a:latin typeface="Arial" charset="0"/>
                <a:ea typeface="新細明體" pitchFamily="18" charset="-120"/>
              </a:rPr>
              <a:t> </a:t>
            </a:r>
            <a:r>
              <a:rPr lang="en-US" altLang="zh-TW" dirty="0" smtClean="0">
                <a:latin typeface="Arial" charset="0"/>
                <a:ea typeface="新細明體" pitchFamily="18" charset="-120"/>
              </a:rPr>
              <a:t>   early stage</a:t>
            </a:r>
          </a:p>
          <a:p>
            <a:pPr algn="l">
              <a:lnSpc>
                <a:spcPct val="10000"/>
              </a:lnSpc>
              <a:spcBef>
                <a:spcPts val="1200"/>
              </a:spcBef>
              <a:tabLst>
                <a:tab pos="465138" algn="l"/>
                <a:tab pos="906463" algn="l"/>
                <a:tab pos="1370013" algn="l"/>
              </a:tabLst>
            </a:pPr>
            <a:endParaRPr lang="en-US" altLang="zh-TW" dirty="0" smtClean="0">
              <a:latin typeface="Arial" charset="0"/>
              <a:ea typeface="新細明體" pitchFamily="18" charset="-120"/>
            </a:endParaRPr>
          </a:p>
          <a:p>
            <a:pPr algn="l">
              <a:lnSpc>
                <a:spcPct val="90000"/>
              </a:lnSpc>
              <a:spcBef>
                <a:spcPts val="1200"/>
              </a:spcBef>
              <a:tabLst>
                <a:tab pos="465138" algn="l"/>
                <a:tab pos="906463" algn="l"/>
                <a:tab pos="1370013" algn="l"/>
              </a:tabLst>
            </a:pPr>
            <a:r>
              <a:rPr lang="en-US" altLang="zh-TW" dirty="0" smtClean="0">
                <a:latin typeface="Arial" charset="0"/>
                <a:ea typeface="新細明體" pitchFamily="18" charset="-120"/>
              </a:rPr>
              <a:t>•	Recovery within 4-6 weeks</a:t>
            </a:r>
          </a:p>
        </p:txBody>
      </p:sp>
    </p:spTree>
    <p:extLst>
      <p:ext uri="{BB962C8B-B14F-4D97-AF65-F5344CB8AC3E}">
        <p14:creationId xmlns:p14="http://schemas.microsoft.com/office/powerpoint/2010/main" val="2041227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48267" y="381000"/>
            <a:ext cx="7315200" cy="1219200"/>
          </a:xfrm>
          <a:noFill/>
        </p:spPr>
        <p:txBody>
          <a:bodyPr>
            <a:normAutofit/>
          </a:bodyPr>
          <a:lstStyle/>
          <a:p>
            <a:r>
              <a:rPr lang="en-US" altLang="zh-TW" sz="4000" b="1" dirty="0" smtClean="0">
                <a:solidFill>
                  <a:srgbClr val="FFFF00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Hepatitis  A  Prevention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5933" y="1600200"/>
            <a:ext cx="6637867" cy="3962400"/>
          </a:xfrm>
          <a:noFill/>
        </p:spPr>
        <p:txBody>
          <a:bodyPr>
            <a:normAutofit fontScale="92500"/>
          </a:bodyPr>
          <a:lstStyle/>
          <a:p>
            <a:pPr marL="457200" indent="-457200" algn="l">
              <a:spcAft>
                <a:spcPct val="20000"/>
              </a:spcAft>
              <a:buFont typeface="Arial" panose="020B0604020202020204" pitchFamily="34" charset="0"/>
              <a:buChar char="•"/>
              <a:tabLst>
                <a:tab pos="465138" algn="l"/>
                <a:tab pos="906463" algn="l"/>
              </a:tabLst>
            </a:pPr>
            <a:r>
              <a:rPr lang="en-US" altLang="zh-TW" dirty="0" smtClean="0">
                <a:solidFill>
                  <a:schemeClr val="bg1"/>
                </a:solidFill>
                <a:latin typeface="Arial" charset="0"/>
                <a:ea typeface="新細明體" pitchFamily="18" charset="-120"/>
              </a:rPr>
              <a:t>Careful cooking of shelled seafood</a:t>
            </a:r>
          </a:p>
          <a:p>
            <a:pPr algn="l">
              <a:tabLst>
                <a:tab pos="465138" algn="l"/>
                <a:tab pos="906463" algn="l"/>
              </a:tabLst>
            </a:pPr>
            <a:r>
              <a:rPr lang="en-US" altLang="zh-TW" dirty="0" smtClean="0">
                <a:solidFill>
                  <a:schemeClr val="bg1"/>
                </a:solidFill>
                <a:latin typeface="Arial" charset="0"/>
                <a:ea typeface="新細明體" pitchFamily="18" charset="-120"/>
              </a:rPr>
              <a:t>	Virus killed by</a:t>
            </a:r>
          </a:p>
          <a:p>
            <a:pPr algn="l">
              <a:tabLst>
                <a:tab pos="465138" algn="l"/>
                <a:tab pos="906463" algn="l"/>
              </a:tabLst>
            </a:pPr>
            <a:r>
              <a:rPr lang="en-US" altLang="zh-TW" dirty="0" smtClean="0">
                <a:solidFill>
                  <a:schemeClr val="bg1"/>
                </a:solidFill>
                <a:latin typeface="Arial" charset="0"/>
                <a:ea typeface="新細明體" pitchFamily="18" charset="-120"/>
              </a:rPr>
              <a:t>	-	Dry heat at 100</a:t>
            </a:r>
            <a:r>
              <a:rPr lang="en-US" altLang="zh-TW" dirty="0" smtClean="0">
                <a:solidFill>
                  <a:schemeClr val="bg1"/>
                </a:solidFill>
                <a:latin typeface="Arial" charset="0"/>
                <a:ea typeface="新細明體" pitchFamily="18" charset="-120"/>
                <a:cs typeface="Arial" charset="0"/>
              </a:rPr>
              <a:t>°</a:t>
            </a:r>
            <a:r>
              <a:rPr lang="en-US" altLang="zh-TW" dirty="0" smtClean="0">
                <a:solidFill>
                  <a:schemeClr val="bg1"/>
                </a:solidFill>
                <a:latin typeface="Arial" charset="0"/>
                <a:ea typeface="新細明體" pitchFamily="18" charset="-120"/>
              </a:rPr>
              <a:t>C in 1 min</a:t>
            </a:r>
          </a:p>
          <a:p>
            <a:pPr algn="l">
              <a:spcAft>
                <a:spcPct val="20000"/>
              </a:spcAft>
              <a:tabLst>
                <a:tab pos="465138" algn="l"/>
                <a:tab pos="906463" algn="l"/>
              </a:tabLst>
            </a:pPr>
            <a:r>
              <a:rPr lang="en-US" altLang="zh-TW" dirty="0" smtClean="0">
                <a:solidFill>
                  <a:schemeClr val="bg1"/>
                </a:solidFill>
                <a:latin typeface="Arial" charset="0"/>
                <a:ea typeface="新細明體" pitchFamily="18" charset="-120"/>
              </a:rPr>
              <a:t>	-	Wet heat at 100°C in 5-10 </a:t>
            </a:r>
            <a:r>
              <a:rPr lang="en-US" altLang="zh-TW" dirty="0" err="1" smtClean="0">
                <a:solidFill>
                  <a:schemeClr val="bg1"/>
                </a:solidFill>
                <a:latin typeface="Arial" charset="0"/>
                <a:ea typeface="新細明體" pitchFamily="18" charset="-120"/>
              </a:rPr>
              <a:t>mins</a:t>
            </a:r>
            <a:endParaRPr lang="en-US" altLang="zh-TW" dirty="0" smtClean="0">
              <a:solidFill>
                <a:schemeClr val="bg1"/>
              </a:solidFill>
              <a:latin typeface="Arial" charset="0"/>
              <a:ea typeface="新細明體" pitchFamily="18" charset="-120"/>
            </a:endParaRPr>
          </a:p>
          <a:p>
            <a:pPr algn="l">
              <a:tabLst>
                <a:tab pos="465138" algn="l"/>
                <a:tab pos="906463" algn="l"/>
              </a:tabLst>
            </a:pPr>
            <a:r>
              <a:rPr lang="en-US" altLang="zh-TW" dirty="0" smtClean="0">
                <a:solidFill>
                  <a:schemeClr val="bg1"/>
                </a:solidFill>
                <a:latin typeface="Arial" charset="0"/>
                <a:ea typeface="新細明體" pitchFamily="18" charset="-120"/>
              </a:rPr>
              <a:t>	Not killed at 60°C even in 12 </a:t>
            </a:r>
            <a:r>
              <a:rPr lang="en-US" altLang="zh-TW" dirty="0" err="1" smtClean="0">
                <a:solidFill>
                  <a:schemeClr val="bg1"/>
                </a:solidFill>
                <a:latin typeface="Arial" charset="0"/>
                <a:ea typeface="新細明體" pitchFamily="18" charset="-120"/>
              </a:rPr>
              <a:t>hrs</a:t>
            </a:r>
            <a:endParaRPr lang="en-US" altLang="zh-TW" dirty="0" smtClean="0">
              <a:solidFill>
                <a:schemeClr val="bg1"/>
              </a:solidFill>
              <a:latin typeface="Arial" charset="0"/>
              <a:ea typeface="新細明體" pitchFamily="18" charset="-120"/>
            </a:endParaRPr>
          </a:p>
          <a:p>
            <a:pPr algn="l">
              <a:lnSpc>
                <a:spcPct val="40000"/>
              </a:lnSpc>
              <a:tabLst>
                <a:tab pos="465138" algn="l"/>
                <a:tab pos="906463" algn="l"/>
              </a:tabLst>
            </a:pPr>
            <a:endParaRPr lang="en-US" altLang="zh-TW" dirty="0" smtClean="0">
              <a:solidFill>
                <a:schemeClr val="bg1"/>
              </a:solidFill>
              <a:latin typeface="Arial" charset="0"/>
              <a:ea typeface="新細明體" pitchFamily="18" charset="-120"/>
            </a:endParaRPr>
          </a:p>
          <a:p>
            <a:pPr algn="l">
              <a:tabLst>
                <a:tab pos="465138" algn="l"/>
                <a:tab pos="906463" algn="l"/>
              </a:tabLst>
            </a:pPr>
            <a:r>
              <a:rPr lang="en-US" altLang="zh-TW" dirty="0" smtClean="0">
                <a:solidFill>
                  <a:schemeClr val="bg1"/>
                </a:solidFill>
                <a:latin typeface="Arial" charset="0"/>
                <a:ea typeface="新細明體" pitchFamily="18" charset="-120"/>
              </a:rPr>
              <a:t>•	Chlorination of drinking water</a:t>
            </a:r>
          </a:p>
        </p:txBody>
      </p:sp>
    </p:spTree>
    <p:extLst>
      <p:ext uri="{BB962C8B-B14F-4D97-AF65-F5344CB8AC3E}">
        <p14:creationId xmlns:p14="http://schemas.microsoft.com/office/powerpoint/2010/main" val="2854058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0267" y="304800"/>
            <a:ext cx="7721600" cy="990600"/>
          </a:xfrm>
          <a:noFill/>
        </p:spPr>
        <p:txBody>
          <a:bodyPr/>
          <a:lstStyle/>
          <a:p>
            <a:r>
              <a:rPr lang="en-US" altLang="zh-TW" sz="4000" b="1" dirty="0" smtClean="0">
                <a:solidFill>
                  <a:srgbClr val="FFFF00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Hepatitis  A  Prevention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0270" y="1600200"/>
            <a:ext cx="8094133" cy="5105400"/>
          </a:xfrm>
          <a:noFill/>
        </p:spPr>
        <p:txBody>
          <a:bodyPr/>
          <a:lstStyle/>
          <a:p>
            <a:pPr algn="l">
              <a:lnSpc>
                <a:spcPct val="90000"/>
              </a:lnSpc>
              <a:tabLst>
                <a:tab pos="465138" algn="l"/>
                <a:tab pos="906463" algn="l"/>
                <a:tab pos="1370013" algn="l"/>
                <a:tab pos="1835150" algn="l"/>
              </a:tabLst>
            </a:pPr>
            <a:r>
              <a:rPr lang="en-US" altLang="zh-TW" sz="2600" b="1" dirty="0" smtClean="0">
                <a:ea typeface="新細明體" pitchFamily="18" charset="-120"/>
              </a:rPr>
              <a:t>•	</a:t>
            </a:r>
            <a:r>
              <a:rPr lang="en-US" altLang="zh-TW" sz="2600" dirty="0" smtClean="0">
                <a:latin typeface="Arial" charset="0"/>
                <a:ea typeface="新細明體" pitchFamily="18" charset="-120"/>
              </a:rPr>
              <a:t>Vaccine</a:t>
            </a:r>
          </a:p>
          <a:p>
            <a:pPr algn="l">
              <a:lnSpc>
                <a:spcPct val="90000"/>
              </a:lnSpc>
              <a:tabLst>
                <a:tab pos="465138" algn="l"/>
                <a:tab pos="906463" algn="l"/>
                <a:tab pos="1370013" algn="l"/>
                <a:tab pos="1835150" algn="l"/>
              </a:tabLst>
            </a:pPr>
            <a:r>
              <a:rPr lang="en-US" altLang="zh-TW" sz="2600" dirty="0" smtClean="0">
                <a:latin typeface="Arial" charset="0"/>
                <a:ea typeface="新細明體" pitchFamily="18" charset="-120"/>
              </a:rPr>
              <a:t>		·	Inactivated whole virus from cell cultures</a:t>
            </a:r>
          </a:p>
          <a:p>
            <a:pPr algn="l">
              <a:lnSpc>
                <a:spcPct val="90000"/>
              </a:lnSpc>
              <a:tabLst>
                <a:tab pos="465138" algn="l"/>
                <a:tab pos="906463" algn="l"/>
                <a:tab pos="1370013" algn="l"/>
                <a:tab pos="1835150" algn="l"/>
              </a:tabLst>
            </a:pPr>
            <a:r>
              <a:rPr lang="en-US" altLang="zh-TW" sz="2600" dirty="0" smtClean="0">
                <a:latin typeface="Arial" charset="0"/>
                <a:ea typeface="新細明體" pitchFamily="18" charset="-120"/>
              </a:rPr>
              <a:t>		·	2 doses </a:t>
            </a:r>
          </a:p>
          <a:p>
            <a:pPr algn="l">
              <a:lnSpc>
                <a:spcPct val="90000"/>
              </a:lnSpc>
              <a:tabLst>
                <a:tab pos="465138" algn="l"/>
                <a:tab pos="906463" algn="l"/>
                <a:tab pos="1370013" algn="l"/>
                <a:tab pos="1835150" algn="l"/>
              </a:tabLst>
            </a:pPr>
            <a:r>
              <a:rPr lang="en-US" altLang="zh-TW" sz="2600" dirty="0" smtClean="0">
                <a:latin typeface="Arial" charset="0"/>
                <a:ea typeface="新細明體" pitchFamily="18" charset="-120"/>
              </a:rPr>
              <a:t>		·	Effective protection within 3-4 weeks after 	          the first dose</a:t>
            </a:r>
          </a:p>
          <a:p>
            <a:pPr algn="l">
              <a:lnSpc>
                <a:spcPct val="90000"/>
              </a:lnSpc>
              <a:tabLst>
                <a:tab pos="465138" algn="l"/>
                <a:tab pos="906463" algn="l"/>
                <a:tab pos="1370013" algn="l"/>
                <a:tab pos="1835150" algn="l"/>
              </a:tabLst>
            </a:pPr>
            <a:r>
              <a:rPr lang="en-US" altLang="zh-TW" sz="2600" dirty="0" smtClean="0">
                <a:latin typeface="Arial" charset="0"/>
                <a:ea typeface="新細明體" pitchFamily="18" charset="-120"/>
              </a:rPr>
              <a:t>		·	Primary target adult travelers who have not 	          been infected</a:t>
            </a:r>
            <a:r>
              <a:rPr lang="en-US" altLang="zh-TW" sz="2600" dirty="0">
                <a:latin typeface="Arial" charset="0"/>
                <a:ea typeface="新細明體" pitchFamily="18" charset="-120"/>
              </a:rPr>
              <a:t> </a:t>
            </a:r>
            <a:r>
              <a:rPr lang="en-US" altLang="zh-TW" sz="2600" dirty="0" smtClean="0">
                <a:latin typeface="Arial" charset="0"/>
                <a:ea typeface="新細明體" pitchFamily="18" charset="-120"/>
              </a:rPr>
              <a:t>(HAV occurs 40 X more than 	          typhoid</a:t>
            </a:r>
            <a:r>
              <a:rPr lang="en-US" altLang="zh-TW" sz="2800" dirty="0" smtClean="0">
                <a:latin typeface="Arial" charset="0"/>
                <a:ea typeface="新細明體" pitchFamily="18" charset="-120"/>
              </a:rPr>
              <a:t>, </a:t>
            </a:r>
            <a:r>
              <a:rPr lang="en-US" altLang="zh-TW" sz="2600" dirty="0" smtClean="0">
                <a:latin typeface="Arial" charset="0"/>
                <a:ea typeface="新細明體" pitchFamily="18" charset="-120"/>
              </a:rPr>
              <a:t>800 X more than cholera)</a:t>
            </a:r>
            <a:endParaRPr lang="en-US" altLang="zh-TW" sz="2800" dirty="0" smtClean="0"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2480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L Lai\Desktop\DSC_47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2" y="622851"/>
            <a:ext cx="8229600" cy="549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4716959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Viral Hepatitis E</a:t>
            </a:r>
            <a:endParaRPr lang="en-US" sz="4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11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5067" y="439738"/>
            <a:ext cx="7721600" cy="685800"/>
          </a:xfrm>
          <a:noFill/>
        </p:spPr>
        <p:txBody>
          <a:bodyPr/>
          <a:lstStyle/>
          <a:p>
            <a:r>
              <a:rPr lang="en-US" altLang="zh-TW" sz="4000" b="1" dirty="0" smtClean="0">
                <a:solidFill>
                  <a:srgbClr val="336600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Hepatitis 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68678" y="1676400"/>
            <a:ext cx="8099778" cy="4464050"/>
          </a:xfrm>
        </p:spPr>
        <p:txBody>
          <a:bodyPr/>
          <a:lstStyle/>
          <a:p>
            <a:pPr marL="465138" indent="-465138" algn="l">
              <a:spcBef>
                <a:spcPct val="0"/>
              </a:spcBef>
              <a:buFontTx/>
              <a:buChar char="•"/>
              <a:tabLst>
                <a:tab pos="465138" algn="l"/>
              </a:tabLst>
            </a:pPr>
            <a:r>
              <a:rPr lang="en-US" altLang="zh-TW" sz="3000" dirty="0" smtClean="0">
                <a:solidFill>
                  <a:srgbClr val="000099"/>
                </a:solidFill>
                <a:latin typeface="Arial" charset="0"/>
                <a:ea typeface="新細明體" pitchFamily="18" charset="-120"/>
              </a:rPr>
              <a:t>Increasing incidence in HK over the last 5 years</a:t>
            </a:r>
          </a:p>
          <a:p>
            <a:pPr marL="465138" indent="-465138" algn="l">
              <a:spcBef>
                <a:spcPct val="0"/>
              </a:spcBef>
              <a:tabLst>
                <a:tab pos="465138" algn="l"/>
              </a:tabLst>
            </a:pPr>
            <a:endParaRPr lang="en-US" altLang="zh-TW" sz="3000" dirty="0" smtClean="0">
              <a:solidFill>
                <a:srgbClr val="000099"/>
              </a:solidFill>
              <a:latin typeface="Arial" charset="0"/>
              <a:ea typeface="新細明體" pitchFamily="18" charset="-120"/>
            </a:endParaRPr>
          </a:p>
          <a:p>
            <a:pPr marL="465138" indent="-465138" algn="l">
              <a:spcBef>
                <a:spcPct val="0"/>
              </a:spcBef>
              <a:buFontTx/>
              <a:buChar char="•"/>
              <a:tabLst>
                <a:tab pos="465138" algn="l"/>
              </a:tabLst>
            </a:pPr>
            <a:r>
              <a:rPr lang="en-US" altLang="zh-TW" sz="3000" dirty="0" smtClean="0">
                <a:solidFill>
                  <a:srgbClr val="000099"/>
                </a:solidFill>
                <a:latin typeface="Arial" charset="0"/>
                <a:ea typeface="新細明體" pitchFamily="18" charset="-120"/>
              </a:rPr>
              <a:t>% change of notifications in 2009 over preceding 5 years: +39.8%</a:t>
            </a:r>
          </a:p>
          <a:p>
            <a:pPr marL="465138" indent="-465138" algn="l">
              <a:spcBef>
                <a:spcPct val="0"/>
              </a:spcBef>
              <a:tabLst>
                <a:tab pos="465138" algn="l"/>
              </a:tabLst>
            </a:pPr>
            <a:endParaRPr lang="en-US" altLang="zh-TW" sz="3000" dirty="0" smtClean="0">
              <a:solidFill>
                <a:srgbClr val="000099"/>
              </a:solidFill>
              <a:latin typeface="Arial" charset="0"/>
              <a:ea typeface="新細明體" pitchFamily="18" charset="-120"/>
            </a:endParaRPr>
          </a:p>
          <a:p>
            <a:pPr marL="465138" indent="-465138" algn="l" eaLnBrk="1" hangingPunct="1">
              <a:spcBef>
                <a:spcPct val="0"/>
              </a:spcBef>
              <a:tabLst>
                <a:tab pos="465138" algn="l"/>
              </a:tabLst>
            </a:pPr>
            <a:r>
              <a:rPr kumimoji="1" lang="en-US" altLang="zh-TW" sz="2800" dirty="0" smtClean="0">
                <a:solidFill>
                  <a:srgbClr val="000099"/>
                </a:solidFill>
                <a:latin typeface="Arial" charset="0"/>
                <a:ea typeface="新細明體" pitchFamily="18" charset="-120"/>
              </a:rPr>
              <a:t>•   Hence increasing incidence in HK, </a:t>
            </a:r>
            <a:r>
              <a:rPr kumimoji="1" lang="en-US" altLang="zh-TW" sz="2800" dirty="0" err="1" smtClean="0">
                <a:solidFill>
                  <a:srgbClr val="000099"/>
                </a:solidFill>
                <a:latin typeface="Arial" charset="0"/>
                <a:ea typeface="新細明體" pitchFamily="18" charset="-120"/>
              </a:rPr>
              <a:t>eg</a:t>
            </a:r>
            <a:r>
              <a:rPr kumimoji="1" lang="en-US" altLang="zh-TW" sz="2800" dirty="0" smtClean="0">
                <a:solidFill>
                  <a:srgbClr val="000099"/>
                </a:solidFill>
                <a:latin typeface="Arial" charset="0"/>
                <a:ea typeface="新細明體" pitchFamily="18" charset="-120"/>
              </a:rPr>
              <a:t>, in 2012, 43 cases of </a:t>
            </a:r>
            <a:r>
              <a:rPr kumimoji="1" lang="en-US" altLang="zh-TW" sz="2800" dirty="0" err="1" smtClean="0">
                <a:solidFill>
                  <a:srgbClr val="000099"/>
                </a:solidFill>
                <a:latin typeface="Arial" charset="0"/>
                <a:ea typeface="新細明體" pitchFamily="18" charset="-120"/>
              </a:rPr>
              <a:t>hep</a:t>
            </a:r>
            <a:r>
              <a:rPr kumimoji="1" lang="en-US" altLang="zh-TW" sz="2800" dirty="0" smtClean="0">
                <a:solidFill>
                  <a:srgbClr val="000099"/>
                </a:solidFill>
                <a:latin typeface="Arial" charset="0"/>
                <a:ea typeface="新細明體" pitchFamily="18" charset="-120"/>
              </a:rPr>
              <a:t> A </a:t>
            </a:r>
            <a:r>
              <a:rPr kumimoji="1" lang="en-US" altLang="zh-TW" sz="2800" dirty="0" err="1" smtClean="0">
                <a:solidFill>
                  <a:srgbClr val="000099"/>
                </a:solidFill>
                <a:latin typeface="Arial" charset="0"/>
                <a:ea typeface="新細明體" pitchFamily="18" charset="-120"/>
              </a:rPr>
              <a:t>vs</a:t>
            </a:r>
            <a:r>
              <a:rPr kumimoji="1" lang="en-US" altLang="zh-TW" sz="2800" dirty="0" smtClean="0">
                <a:solidFill>
                  <a:srgbClr val="000099"/>
                </a:solidFill>
                <a:latin typeface="Arial" charset="0"/>
                <a:ea typeface="新細明體" pitchFamily="18" charset="-120"/>
              </a:rPr>
              <a:t> 149 cases of </a:t>
            </a:r>
            <a:r>
              <a:rPr kumimoji="1" lang="en-US" altLang="zh-TW" sz="2800" dirty="0" err="1" smtClean="0">
                <a:solidFill>
                  <a:srgbClr val="000099"/>
                </a:solidFill>
                <a:latin typeface="Arial" charset="0"/>
                <a:ea typeface="新細明體" pitchFamily="18" charset="-120"/>
              </a:rPr>
              <a:t>hep</a:t>
            </a:r>
            <a:r>
              <a:rPr kumimoji="1" lang="en-US" altLang="zh-TW" sz="2800" dirty="0" smtClean="0">
                <a:solidFill>
                  <a:srgbClr val="000099"/>
                </a:solidFill>
                <a:latin typeface="Arial" charset="0"/>
                <a:ea typeface="新細明體" pitchFamily="18" charset="-120"/>
              </a:rPr>
              <a:t> E</a:t>
            </a:r>
          </a:p>
          <a:p>
            <a:pPr marL="465138" indent="-465138" algn="l">
              <a:spcBef>
                <a:spcPct val="50000"/>
              </a:spcBef>
              <a:buFontTx/>
              <a:buChar char="•"/>
              <a:tabLst>
                <a:tab pos="465138" algn="l"/>
              </a:tabLst>
            </a:pPr>
            <a:endParaRPr lang="en-US" altLang="zh-TW" sz="3000" dirty="0" smtClean="0">
              <a:solidFill>
                <a:srgbClr val="000099"/>
              </a:solidFill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2375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3" y="193675"/>
            <a:ext cx="7247467" cy="1219200"/>
          </a:xfrm>
          <a:noFill/>
        </p:spPr>
        <p:txBody>
          <a:bodyPr/>
          <a:lstStyle/>
          <a:p>
            <a:pPr eaLnBrk="1" hangingPunct="1"/>
            <a:r>
              <a:rPr kumimoji="0" lang="en-US" altLang="zh-TW" sz="4000" b="1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E</a:t>
            </a:r>
            <a:endParaRPr lang="en-US" altLang="zh-TW" sz="5600" b="1" dirty="0" smtClean="0">
              <a:latin typeface="Dauphin" pitchFamily="18" charset="0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95868" y="1628775"/>
            <a:ext cx="7936089" cy="3862388"/>
          </a:xfrm>
          <a:noFill/>
        </p:spPr>
        <p:txBody>
          <a:bodyPr/>
          <a:lstStyle/>
          <a:p>
            <a:pPr marL="923925" indent="-923925" algn="l" eaLnBrk="1" hangingPunct="1">
              <a:tabLst>
                <a:tab pos="465138" algn="l"/>
                <a:tab pos="906463" algn="l"/>
                <a:tab pos="1370013" algn="l"/>
                <a:tab pos="1835150" algn="l"/>
              </a:tabLst>
            </a:pPr>
            <a:r>
              <a:rPr lang="en-US" altLang="zh-TW" sz="2800" b="1" dirty="0" smtClean="0">
                <a:solidFill>
                  <a:srgbClr val="000099"/>
                </a:solidFill>
                <a:latin typeface="Arial" charset="0"/>
              </a:rPr>
              <a:t>Transmission: 2 Sources</a:t>
            </a:r>
          </a:p>
          <a:p>
            <a:pPr marL="923925" indent="-923925" algn="l" eaLnBrk="1" hangingPunct="1">
              <a:lnSpc>
                <a:spcPct val="30000"/>
              </a:lnSpc>
              <a:spcBef>
                <a:spcPct val="0"/>
              </a:spcBef>
              <a:tabLst>
                <a:tab pos="465138" algn="l"/>
                <a:tab pos="906463" algn="l"/>
                <a:tab pos="1370013" algn="l"/>
                <a:tab pos="1835150" algn="l"/>
              </a:tabLst>
            </a:pPr>
            <a:endParaRPr lang="en-US" altLang="zh-TW" sz="2800" b="1" dirty="0" smtClean="0">
              <a:solidFill>
                <a:srgbClr val="000099"/>
              </a:solidFill>
              <a:latin typeface="Arial" charset="0"/>
            </a:endParaRPr>
          </a:p>
          <a:p>
            <a:pPr marL="923925" indent="-923925" algn="l" eaLnBrk="1" hangingPunct="1">
              <a:spcBef>
                <a:spcPct val="50000"/>
              </a:spcBef>
              <a:tabLst>
                <a:tab pos="465138" algn="l"/>
                <a:tab pos="906463" algn="l"/>
                <a:tab pos="1370013" algn="l"/>
                <a:tab pos="1835150" algn="l"/>
              </a:tabLst>
            </a:pPr>
            <a:r>
              <a:rPr lang="en-US" altLang="zh-TW" sz="2800" dirty="0" smtClean="0">
                <a:solidFill>
                  <a:srgbClr val="000099"/>
                </a:solidFill>
                <a:latin typeface="Arial" charset="0"/>
              </a:rPr>
              <a:t>	•	Waterborne similar to hepatitis A             e.g. 4000 cases in 2004 with Sudan civil war through water contamination</a:t>
            </a:r>
          </a:p>
          <a:p>
            <a:pPr marL="923925" indent="-923925" algn="l" eaLnBrk="1" hangingPunct="1">
              <a:lnSpc>
                <a:spcPct val="80000"/>
              </a:lnSpc>
              <a:spcBef>
                <a:spcPct val="0"/>
              </a:spcBef>
              <a:tabLst>
                <a:tab pos="465138" algn="l"/>
                <a:tab pos="906463" algn="l"/>
                <a:tab pos="1370013" algn="l"/>
                <a:tab pos="1835150" algn="l"/>
              </a:tabLst>
            </a:pPr>
            <a:r>
              <a:rPr lang="en-US" altLang="zh-TW" sz="2800" dirty="0" smtClean="0">
                <a:solidFill>
                  <a:srgbClr val="000099"/>
                </a:solidFill>
                <a:latin typeface="Arial" charset="0"/>
              </a:rPr>
              <a:t>	</a:t>
            </a:r>
          </a:p>
          <a:p>
            <a:pPr marL="923925" indent="-923925" algn="l" eaLnBrk="1" hangingPunct="1">
              <a:tabLst>
                <a:tab pos="465138" algn="l"/>
                <a:tab pos="906463" algn="l"/>
                <a:tab pos="1370013" algn="l"/>
                <a:tab pos="1835150" algn="l"/>
              </a:tabLst>
            </a:pPr>
            <a:r>
              <a:rPr lang="en-US" altLang="zh-TW" sz="2800" b="1" dirty="0" smtClean="0">
                <a:solidFill>
                  <a:srgbClr val="000099"/>
                </a:solidFill>
              </a:rPr>
              <a:t>	</a:t>
            </a:r>
            <a:endParaRPr lang="en-US" altLang="zh-TW" sz="2800" dirty="0" smtClean="0">
              <a:solidFill>
                <a:srgbClr val="0000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553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second source of infection for hepatitis E?</a:t>
            </a:r>
            <a:endParaRPr lang="en-US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02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L Lai\Desktop\DSC_24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3"/>
          <a:stretch/>
        </p:blipFill>
        <p:spPr bwMode="auto">
          <a:xfrm>
            <a:off x="3766254" y="0"/>
            <a:ext cx="4575989" cy="689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190959"/>
            <a:ext cx="314475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</a:t>
            </a:r>
          </a:p>
          <a:p>
            <a:pPr algn="ctr"/>
            <a:r>
              <a:rPr lang="en-US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 Lai</a:t>
            </a:r>
          </a:p>
          <a:p>
            <a:pPr algn="ctr"/>
            <a:r>
              <a:rPr lang="en-US" sz="24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of Medicine and </a:t>
            </a:r>
            <a:r>
              <a:rPr lang="en-US" sz="2400" dirty="0" err="1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Hepatology</a:t>
            </a:r>
            <a:endParaRPr lang="en-US" sz="2400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 of Medicine, Queen Mary Hospital,</a:t>
            </a:r>
          </a:p>
          <a:p>
            <a:pPr algn="ctr"/>
            <a:r>
              <a:rPr lang="en-US" sz="24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HKU</a:t>
            </a:r>
            <a:endParaRPr lang="en-US" sz="2400" dirty="0">
              <a:solidFill>
                <a:srgbClr val="1F497D">
                  <a:lumMod val="75000"/>
                </a:srgbClr>
              </a:solidFill>
              <a:latin typeface="Dauphin" panose="0204050203030B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4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3" y="193675"/>
            <a:ext cx="7247467" cy="1219200"/>
          </a:xfrm>
          <a:noFill/>
        </p:spPr>
        <p:txBody>
          <a:bodyPr/>
          <a:lstStyle/>
          <a:p>
            <a:pPr eaLnBrk="1" hangingPunct="1"/>
            <a:r>
              <a:rPr kumimoji="0" lang="en-US" altLang="zh-TW" sz="4000" b="1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E</a:t>
            </a:r>
            <a:endParaRPr lang="en-US" altLang="zh-TW" sz="5600" b="1" dirty="0" smtClean="0">
              <a:latin typeface="Dauphin" pitchFamily="18" charset="0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95868" y="1628775"/>
            <a:ext cx="7936089" cy="3862388"/>
          </a:xfrm>
          <a:noFill/>
        </p:spPr>
        <p:txBody>
          <a:bodyPr/>
          <a:lstStyle/>
          <a:p>
            <a:pPr marL="923925" indent="-923925" algn="l" eaLnBrk="1" hangingPunct="1">
              <a:tabLst>
                <a:tab pos="465138" algn="l"/>
                <a:tab pos="906463" algn="l"/>
                <a:tab pos="1370013" algn="l"/>
                <a:tab pos="1835150" algn="l"/>
              </a:tabLst>
            </a:pPr>
            <a:r>
              <a:rPr lang="en-US" altLang="zh-TW" sz="2800" b="1" dirty="0" smtClean="0">
                <a:solidFill>
                  <a:srgbClr val="000099"/>
                </a:solidFill>
                <a:latin typeface="Arial" charset="0"/>
              </a:rPr>
              <a:t>Transmission: 2 sources</a:t>
            </a:r>
          </a:p>
          <a:p>
            <a:pPr marL="923925" indent="-923925" algn="l" eaLnBrk="1" hangingPunct="1">
              <a:lnSpc>
                <a:spcPct val="30000"/>
              </a:lnSpc>
              <a:spcBef>
                <a:spcPct val="0"/>
              </a:spcBef>
              <a:tabLst>
                <a:tab pos="465138" algn="l"/>
                <a:tab pos="906463" algn="l"/>
                <a:tab pos="1370013" algn="l"/>
                <a:tab pos="1835150" algn="l"/>
              </a:tabLst>
            </a:pPr>
            <a:endParaRPr lang="en-US" altLang="zh-TW" sz="2800" b="1" dirty="0" smtClean="0">
              <a:solidFill>
                <a:srgbClr val="000099"/>
              </a:solidFill>
              <a:latin typeface="Arial" charset="0"/>
            </a:endParaRPr>
          </a:p>
          <a:p>
            <a:pPr marL="923925" indent="-923925" algn="l" eaLnBrk="1" hangingPunct="1">
              <a:spcBef>
                <a:spcPct val="50000"/>
              </a:spcBef>
              <a:tabLst>
                <a:tab pos="465138" algn="l"/>
                <a:tab pos="906463" algn="l"/>
                <a:tab pos="1370013" algn="l"/>
                <a:tab pos="1835150" algn="l"/>
              </a:tabLst>
            </a:pPr>
            <a:r>
              <a:rPr lang="en-US" altLang="zh-TW" sz="2800" dirty="0" smtClean="0">
                <a:solidFill>
                  <a:srgbClr val="000099"/>
                </a:solidFill>
                <a:latin typeface="Arial" charset="0"/>
              </a:rPr>
              <a:t>	•	Waterborne similar to hepatitis A             e.g. 4000 cases in 2004 with Sudan civil war through water contamination</a:t>
            </a:r>
          </a:p>
          <a:p>
            <a:pPr marL="923925" indent="-923925" algn="l" eaLnBrk="1" hangingPunct="1">
              <a:lnSpc>
                <a:spcPct val="80000"/>
              </a:lnSpc>
              <a:spcBef>
                <a:spcPct val="0"/>
              </a:spcBef>
              <a:tabLst>
                <a:tab pos="465138" algn="l"/>
                <a:tab pos="906463" algn="l"/>
                <a:tab pos="1370013" algn="l"/>
                <a:tab pos="1835150" algn="l"/>
              </a:tabLst>
            </a:pPr>
            <a:r>
              <a:rPr lang="en-US" altLang="zh-TW" sz="2800" dirty="0" smtClean="0">
                <a:solidFill>
                  <a:srgbClr val="000099"/>
                </a:solidFill>
                <a:latin typeface="Arial" charset="0"/>
              </a:rPr>
              <a:t>	</a:t>
            </a:r>
          </a:p>
          <a:p>
            <a:pPr marL="923925" indent="-923925" algn="l" eaLnBrk="1" hangingPunct="1">
              <a:tabLst>
                <a:tab pos="465138" algn="l"/>
                <a:tab pos="906463" algn="l"/>
                <a:tab pos="1370013" algn="l"/>
                <a:tab pos="1835150" algn="l"/>
              </a:tabLst>
            </a:pPr>
            <a:r>
              <a:rPr lang="en-US" altLang="zh-TW" sz="2800" b="1" dirty="0" smtClean="0">
                <a:solidFill>
                  <a:srgbClr val="000099"/>
                </a:solidFill>
              </a:rPr>
              <a:t>	•	</a:t>
            </a:r>
            <a:r>
              <a:rPr lang="en-US" altLang="zh-TW" sz="2800" dirty="0" smtClean="0">
                <a:solidFill>
                  <a:srgbClr val="000099"/>
                </a:solidFill>
                <a:latin typeface="Arial" charset="0"/>
              </a:rPr>
              <a:t>Zoonotic disease from animals, especially from swine, first described in Japan and USA.</a:t>
            </a:r>
          </a:p>
        </p:txBody>
      </p:sp>
    </p:spTree>
    <p:extLst>
      <p:ext uri="{BB962C8B-B14F-4D97-AF65-F5344CB8AC3E}">
        <p14:creationId xmlns:p14="http://schemas.microsoft.com/office/powerpoint/2010/main" val="29238295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with Hepatitis A</a:t>
            </a:r>
            <a:endParaRPr lang="en-US" sz="4000" dirty="0">
              <a:solidFill>
                <a:srgbClr val="33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3"/>
            <a:ext cx="7848600" cy="45259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clinical course with 2 differences:</a:t>
            </a:r>
          </a:p>
          <a:p>
            <a:r>
              <a:rPr lang="en-US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death rate in pregnant women (10-20%) due to “fulminant” course</a:t>
            </a:r>
          </a:p>
          <a:p>
            <a:r>
              <a:rPr lang="en-US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 no carriers as with hepatitis A, except in patients with organ transplant</a:t>
            </a:r>
          </a:p>
          <a:p>
            <a:endParaRPr lang="en-US" sz="2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67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kern="0" dirty="0" smtClean="0">
                <a:solidFill>
                  <a:srgbClr val="336600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Prevention of Hepatitis </a:t>
            </a:r>
            <a:r>
              <a:rPr lang="en-US" altLang="zh-TW" sz="4000" b="1" kern="0" dirty="0">
                <a:solidFill>
                  <a:srgbClr val="336600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46232"/>
            <a:ext cx="7543800" cy="452596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only well-cooked pig’s liver (and presumably pig’s blood)</a:t>
            </a:r>
          </a:p>
          <a:p>
            <a:r>
              <a:rPr lang="en-US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boiled water</a:t>
            </a:r>
          </a:p>
          <a:p>
            <a:r>
              <a:rPr lang="en-US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vaccine in China but not licensed elsewhere</a:t>
            </a:r>
          </a:p>
          <a:p>
            <a:endParaRPr lang="en-US" sz="2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82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E:\Album-CLLai\DSC_39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10"/>
            <a:ext cx="8229600" cy="549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200" y="4572010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Non-Viral Causes 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Hepatitis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90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99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Non-Viral Causes of Hepatitis</a:t>
            </a:r>
            <a:endParaRPr lang="en-US" sz="4000" dirty="0">
              <a:solidFill>
                <a:srgbClr val="99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70033"/>
            <a:ext cx="6400800" cy="460216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Alcohol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Drugs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Chinese medicine (TCM)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hereditary diseases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04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E:\Lcture slides\DSC_4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404813"/>
            <a:ext cx="7624763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0249" y="6172200"/>
            <a:ext cx="7624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Viral </a:t>
            </a:r>
            <a:r>
              <a:rPr lang="en-US" sz="28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With </a:t>
            </a:r>
            <a:r>
              <a:rPr lang="en-US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 Carrier States</a:t>
            </a:r>
            <a:endParaRPr lang="en-US" sz="28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60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 Viral Carriers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103431"/>
            <a:ext cx="7086600" cy="460216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 hepatitis B</a:t>
            </a:r>
          </a:p>
          <a:p>
            <a:r>
              <a:rPr lang="en-US" sz="28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 hepatitis C</a:t>
            </a:r>
          </a:p>
          <a:p>
            <a:r>
              <a:rPr lang="en-US" sz="28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 hepatitis D: This can only occur in carriers of the hepatitis B virus because the hepatitis D virus requires the coat of the hepatitis B virus to survive                                                          </a:t>
            </a:r>
            <a:endParaRPr lang="en-US" sz="28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4846631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(so-called “satellite virus)</a:t>
            </a:r>
            <a:endParaRPr lang="en-US" sz="28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who carry the virus for a long time/ for life</a:t>
            </a:r>
            <a:endParaRPr lang="en-US" sz="28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05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6" y="570317"/>
            <a:ext cx="8335320" cy="55558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4600" y="4953000"/>
            <a:ext cx="38526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Viral Hepatitis C</a:t>
            </a:r>
          </a:p>
        </p:txBody>
      </p:sp>
    </p:spTree>
    <p:extLst>
      <p:ext uri="{BB962C8B-B14F-4D97-AF65-F5344CB8AC3E}">
        <p14:creationId xmlns:p14="http://schemas.microsoft.com/office/powerpoint/2010/main" val="197402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2" t="25658" r="13000" b="14342"/>
          <a:stretch>
            <a:fillRect/>
          </a:stretch>
        </p:blipFill>
        <p:spPr bwMode="auto">
          <a:xfrm>
            <a:off x="344315" y="457200"/>
            <a:ext cx="8418689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3657603" y="6218245"/>
            <a:ext cx="504048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Blip>
                <a:blip r:embed="rId3"/>
              </a:buBlip>
              <a:defRPr sz="3200">
                <a:solidFill>
                  <a:srgbClr val="006399"/>
                </a:solidFill>
                <a:latin typeface="Trebuchet MS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399"/>
              </a:buClr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0470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B3BD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3BD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3BD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3BD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3BD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400" b="1" i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Centers for Disease Control and Prevention, USA</a:t>
            </a:r>
            <a:r>
              <a:rPr lang="en-US" altLang="en-US" sz="1400" i="1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/>
            </a:r>
            <a:br>
              <a:rPr lang="en-US" altLang="en-US" sz="1400" i="1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</a:br>
            <a:r>
              <a:rPr lang="en-US" altLang="en-US" sz="1400" b="1" i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2012 Yellow Book online</a:t>
            </a:r>
          </a:p>
        </p:txBody>
      </p:sp>
    </p:spTree>
    <p:extLst>
      <p:ext uri="{BB962C8B-B14F-4D97-AF65-F5344CB8AC3E}">
        <p14:creationId xmlns:p14="http://schemas.microsoft.com/office/powerpoint/2010/main" val="150442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 Hepatitis C</a:t>
            </a:r>
            <a:endParaRPr lang="en-US" sz="4000" dirty="0">
              <a:solidFill>
                <a:srgbClr val="66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1"/>
            <a:ext cx="7696200" cy="4648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WHO data: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- 2-3% of world population infected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- 170 </a:t>
            </a:r>
            <a:r>
              <a:rPr lang="en-US" dirty="0" err="1" smtClean="0">
                <a:solidFill>
                  <a:schemeClr val="bg1"/>
                </a:solidFill>
              </a:rPr>
              <a:t>milion</a:t>
            </a:r>
            <a:r>
              <a:rPr lang="en-US" dirty="0" smtClean="0">
                <a:solidFill>
                  <a:schemeClr val="bg1"/>
                </a:solidFill>
              </a:rPr>
              <a:t> people have chronic HCV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China: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- 1-1.9 % infected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- 13 million chronic HCV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Hong Kong: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            - 0.5% infected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- 36,000 chronic HCV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08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7" y="1600200"/>
            <a:ext cx="6058646" cy="23575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Viral hepatitis 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and </a:t>
            </a:r>
            <a:r>
              <a:rPr lang="en-US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Non-viral </a:t>
            </a:r>
            <a:r>
              <a:rPr lang="en-US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</a:t>
            </a:r>
            <a:endParaRPr lang="en-US" sz="3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Viral hepatitis 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and C (and D</a:t>
            </a:r>
            <a:r>
              <a:rPr lang="en-US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44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 Hepatitis 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Transmission: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infected blood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transfusion of infected blood (30%). HK Red Cross started screening for HCV since 1 July 1991; the first component of HCV only discovered in 1989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Intravenous drug abuse (40%)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mode of needle sharing,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ear piercing, tattoo, acupuncture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routes are rare: mother to child, sex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67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 Hepatitis 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447800"/>
            <a:ext cx="7086600" cy="4602169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Sequelae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 cirrhosis (hardening of the liver with shrinkage)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 cancer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01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CL Lai\Desktop\12016 cruise\DSC_42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564156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4495800"/>
            <a:ext cx="670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C: </a:t>
            </a:r>
          </a:p>
          <a:p>
            <a:pPr algn="ctr"/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and Prevention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85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8E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 Hepatitis C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5259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Treatment: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RNA virus, can be cured</a:t>
            </a:r>
          </a:p>
          <a:p>
            <a:pPr>
              <a:spcBef>
                <a:spcPts val="0"/>
              </a:spcBef>
            </a:pPr>
            <a:r>
              <a:rPr lang="en-HK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oral drugs available since 2016</a:t>
            </a:r>
          </a:p>
          <a:p>
            <a:pPr>
              <a:spcBef>
                <a:spcPts val="0"/>
              </a:spcBef>
            </a:pPr>
            <a:r>
              <a:rPr lang="en-HK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8 -12 weeks only,  with cure rate of 95-100-%</a:t>
            </a:r>
          </a:p>
          <a:p>
            <a:pPr>
              <a:spcBef>
                <a:spcPts val="0"/>
              </a:spcBef>
            </a:pPr>
            <a:endParaRPr lang="en-HK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HK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remaining problems:</a:t>
            </a:r>
          </a:p>
          <a:p>
            <a:pPr>
              <a:spcBef>
                <a:spcPts val="0"/>
              </a:spcBef>
            </a:pPr>
            <a:r>
              <a:rPr lang="en-HK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per treatment is HK $80,000-200,000!!</a:t>
            </a:r>
          </a:p>
          <a:p>
            <a:pPr>
              <a:spcBef>
                <a:spcPts val="0"/>
              </a:spcBef>
            </a:pPr>
            <a:r>
              <a:rPr lang="en-HK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trace the HCV carriers?</a:t>
            </a:r>
          </a:p>
          <a:p>
            <a:pPr>
              <a:spcBef>
                <a:spcPts val="0"/>
              </a:spcBef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47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 Hepatitis C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5259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Prevention: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donation screening, done in most first world countries. HK Red Cross was among one of the first to do so.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needle sharing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15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M:\CL Lai\Gilead calender 2018\Gilead\DSC_59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26" y="685800"/>
            <a:ext cx="8413683" cy="560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3000" y="5029200"/>
            <a:ext cx="7162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Hepatitis B, acute and chronic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69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VDBYHEP030200-01_H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9453"/>
            <a:ext cx="7772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99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Transmission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Blood and body fluids</a:t>
            </a:r>
          </a:p>
          <a:p>
            <a:pPr marL="971550" indent="-457200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Infected mother to child at the moment of birth</a:t>
            </a:r>
          </a:p>
          <a:p>
            <a:pPr marL="971550" indent="-457200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Infected mother, AND father and other relatives, to child 1-2 years after birth</a:t>
            </a:r>
          </a:p>
          <a:p>
            <a:pPr marL="514350" indent="0">
              <a:buNone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40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Transmission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Blood and body fluids</a:t>
            </a:r>
          </a:p>
          <a:p>
            <a:pPr marL="971550" indent="-457200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Needle sharing – intravenous drug users</a:t>
            </a:r>
          </a:p>
          <a:p>
            <a:pPr marL="971550" indent="-457200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Acupuncture, tattoo</a:t>
            </a:r>
          </a:p>
          <a:p>
            <a:pPr marL="971550" indent="-457200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Unsafe sexual contact</a:t>
            </a:r>
          </a:p>
          <a:p>
            <a:pPr marL="971550" indent="-457200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 of other instruments,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tooth brush, razors</a:t>
            </a:r>
          </a:p>
          <a:p>
            <a:pPr marL="971550" indent="-457200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evidence that small amount of saliva is infectious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00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Acute </a:t>
            </a:r>
            <a:r>
              <a:rPr lang="en-US" sz="4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US" sz="4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Chronic Infection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7924800" cy="2209794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Adult acquiring the infection, </a:t>
            </a:r>
            <a:r>
              <a:rPr lang="en-US" dirty="0" err="1" smtClean="0">
                <a:solidFill>
                  <a:schemeClr val="bg1"/>
                </a:solidFill>
              </a:rPr>
              <a:t>eg</a:t>
            </a:r>
            <a:r>
              <a:rPr lang="en-US" dirty="0" smtClean="0">
                <a:solidFill>
                  <a:schemeClr val="bg1"/>
                </a:solidFill>
              </a:rPr>
              <a:t>, through sex, chances of chronicity is ~1%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Children acquiring the infection, especially when under age 2, chronicity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0" y="35814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&gt;90%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67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quence 0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58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2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5"/>
          <p:cNvSpPr>
            <a:spLocks noChangeAspect="1" noChangeArrowheads="1"/>
          </p:cNvSpPr>
          <p:nvPr/>
        </p:nvSpPr>
        <p:spPr bwMode="auto">
          <a:xfrm>
            <a:off x="1761067" y="457200"/>
            <a:ext cx="5366456" cy="6059488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3000" smtClean="0">
              <a:solidFill>
                <a:srgbClr val="000000"/>
              </a:solidFill>
              <a:latin typeface="AvantGarde Md BT"/>
            </a:endParaRPr>
          </a:p>
        </p:txBody>
      </p:sp>
      <p:sp>
        <p:nvSpPr>
          <p:cNvPr id="28675" name="Arc 7"/>
          <p:cNvSpPr>
            <a:spLocks noChangeAspect="1"/>
          </p:cNvSpPr>
          <p:nvPr/>
        </p:nvSpPr>
        <p:spPr bwMode="auto">
          <a:xfrm>
            <a:off x="3183467" y="838200"/>
            <a:ext cx="1361723" cy="2414588"/>
          </a:xfrm>
          <a:custGeom>
            <a:avLst/>
            <a:gdLst>
              <a:gd name="T0" fmla="*/ 0 w 21600"/>
              <a:gd name="T1" fmla="*/ 0 h 24791"/>
              <a:gd name="T2" fmla="*/ 2147483647 w 21600"/>
              <a:gd name="T3" fmla="*/ 2147483647 h 24791"/>
              <a:gd name="T4" fmla="*/ 0 w 21600"/>
              <a:gd name="T5" fmla="*/ 2147483647 h 247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791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668"/>
                  <a:pt x="21520" y="23734"/>
                  <a:pt x="21362" y="24790"/>
                </a:cubicBezTo>
              </a:path>
              <a:path w="21600" h="24791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668"/>
                  <a:pt x="21520" y="23734"/>
                  <a:pt x="21362" y="2479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8676" name="Arc 8"/>
          <p:cNvSpPr>
            <a:spLocks noChangeAspect="1"/>
          </p:cNvSpPr>
          <p:nvPr/>
        </p:nvSpPr>
        <p:spPr bwMode="auto">
          <a:xfrm flipH="1" flipV="1">
            <a:off x="4518378" y="3810005"/>
            <a:ext cx="1848556" cy="2047875"/>
          </a:xfrm>
          <a:custGeom>
            <a:avLst/>
            <a:gdLst>
              <a:gd name="T0" fmla="*/ 2147483647 w 21600"/>
              <a:gd name="T1" fmla="*/ 0 h 21296"/>
              <a:gd name="T2" fmla="*/ 2147483647 w 21600"/>
              <a:gd name="T3" fmla="*/ 2147483647 h 21296"/>
              <a:gd name="T4" fmla="*/ 0 w 21600"/>
              <a:gd name="T5" fmla="*/ 2147483647 h 212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296" fill="none" extrusionOk="0">
                <a:moveTo>
                  <a:pt x="3609" y="-1"/>
                </a:moveTo>
                <a:cubicBezTo>
                  <a:pt x="13997" y="1760"/>
                  <a:pt x="21600" y="10759"/>
                  <a:pt x="21600" y="21296"/>
                </a:cubicBezTo>
              </a:path>
              <a:path w="21600" h="21296" stroke="0" extrusionOk="0">
                <a:moveTo>
                  <a:pt x="3609" y="-1"/>
                </a:moveTo>
                <a:cubicBezTo>
                  <a:pt x="13997" y="1760"/>
                  <a:pt x="21600" y="10759"/>
                  <a:pt x="21600" y="21296"/>
                </a:cubicBezTo>
                <a:lnTo>
                  <a:pt x="0" y="21296"/>
                </a:lnTo>
                <a:lnTo>
                  <a:pt x="3609" y="-1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 useBgFill="1">
        <p:nvSpPr>
          <p:cNvPr id="28677" name="Text Box 11"/>
          <p:cNvSpPr txBox="1">
            <a:spLocks noChangeArrowheads="1"/>
          </p:cNvSpPr>
          <p:nvPr/>
        </p:nvSpPr>
        <p:spPr bwMode="auto">
          <a:xfrm>
            <a:off x="4879624" y="346080"/>
            <a:ext cx="801823" cy="46166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TW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50%</a:t>
            </a:r>
            <a:endParaRPr kumimoji="1" lang="zh-TW" altLang="en-US" sz="2400" b="1" dirty="0">
              <a:solidFill>
                <a:srgbClr val="FFFFFF"/>
              </a:solidFill>
              <a:latin typeface="Arial" panose="020B0604020202020204" pitchFamily="34" charset="0"/>
              <a:ea typeface="新細明體" pitchFamily="18" charset="-120"/>
              <a:cs typeface="Arial" panose="020B0604020202020204" pitchFamily="34" charset="0"/>
            </a:endParaRPr>
          </a:p>
        </p:txBody>
      </p:sp>
      <p:sp useBgFill="1">
        <p:nvSpPr>
          <p:cNvPr id="28678" name="Text Box 12"/>
          <p:cNvSpPr txBox="1">
            <a:spLocks noChangeArrowheads="1"/>
          </p:cNvSpPr>
          <p:nvPr/>
        </p:nvSpPr>
        <p:spPr bwMode="auto">
          <a:xfrm>
            <a:off x="4117624" y="1793879"/>
            <a:ext cx="801823" cy="46166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TW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14%</a:t>
            </a:r>
            <a:endParaRPr kumimoji="1" lang="zh-TW" altLang="en-US" sz="2400" b="1" dirty="0">
              <a:solidFill>
                <a:srgbClr val="FFFFFF"/>
              </a:solidFill>
              <a:latin typeface="Arial" panose="020B0604020202020204" pitchFamily="34" charset="0"/>
              <a:ea typeface="新細明體" pitchFamily="18" charset="-120"/>
              <a:cs typeface="Arial" panose="020B0604020202020204" pitchFamily="34" charset="0"/>
            </a:endParaRPr>
          </a:p>
        </p:txBody>
      </p:sp>
      <p:sp useBgFill="1">
        <p:nvSpPr>
          <p:cNvPr id="28679" name="Text Box 13"/>
          <p:cNvSpPr txBox="1">
            <a:spLocks noChangeArrowheads="1"/>
          </p:cNvSpPr>
          <p:nvPr/>
        </p:nvSpPr>
        <p:spPr bwMode="auto">
          <a:xfrm>
            <a:off x="4305181" y="4518030"/>
            <a:ext cx="800219" cy="46166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TW" sz="2400" b="1" dirty="0">
                <a:solidFill>
                  <a:srgbClr val="FFFFFF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50%</a:t>
            </a:r>
            <a:endParaRPr kumimoji="1" lang="zh-TW" altLang="en-US" sz="2400" b="1" dirty="0">
              <a:solidFill>
                <a:srgbClr val="FFFFFF"/>
              </a:solidFill>
              <a:latin typeface="Arial" panose="020B0604020202020204" pitchFamily="34" charset="0"/>
              <a:ea typeface="新細明體" pitchFamily="18" charset="-120"/>
              <a:cs typeface="Arial" panose="020B0604020202020204" pitchFamily="34" charset="0"/>
            </a:endParaRPr>
          </a:p>
        </p:txBody>
      </p:sp>
      <p:sp useBgFill="1">
        <p:nvSpPr>
          <p:cNvPr id="28680" name="Text Box 14"/>
          <p:cNvSpPr txBox="1">
            <a:spLocks noChangeArrowheads="1"/>
          </p:cNvSpPr>
          <p:nvPr/>
        </p:nvSpPr>
        <p:spPr bwMode="auto">
          <a:xfrm>
            <a:off x="3505200" y="3227392"/>
            <a:ext cx="2279791" cy="58477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TW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全真楷書" pitchFamily="49" charset="-120"/>
                <a:cs typeface="Arial" panose="020B0604020202020204" pitchFamily="34" charset="0"/>
              </a:rPr>
              <a:t>Liver Death</a:t>
            </a:r>
          </a:p>
        </p:txBody>
      </p:sp>
      <p:sp useBgFill="1">
        <p:nvSpPr>
          <p:cNvPr id="28681" name="Text Box 15"/>
          <p:cNvSpPr txBox="1">
            <a:spLocks noChangeArrowheads="1"/>
          </p:cNvSpPr>
          <p:nvPr/>
        </p:nvSpPr>
        <p:spPr bwMode="auto">
          <a:xfrm>
            <a:off x="3270958" y="6061076"/>
            <a:ext cx="1845377" cy="52322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TW" altLang="en-US" sz="2800" dirty="0" smtClean="0">
                <a:solidFill>
                  <a:srgbClr val="FFFFFF"/>
                </a:solidFill>
                <a:latin typeface="Arial" panose="020B0604020202020204" pitchFamily="34" charset="0"/>
                <a:ea typeface="全真楷書" pitchFamily="49" charset="-120"/>
                <a:cs typeface="Arial" panose="020B0604020202020204" pitchFamily="34" charset="0"/>
              </a:rPr>
              <a:t>Daughters</a:t>
            </a:r>
            <a:endParaRPr kumimoji="1" lang="zh-TW" altLang="en-US" sz="2800" b="1" dirty="0" smtClean="0">
              <a:solidFill>
                <a:srgbClr val="FFFFFF"/>
              </a:solidFill>
              <a:latin typeface="Arial" panose="020B0604020202020204" pitchFamily="34" charset="0"/>
              <a:ea typeface="全真楷書" pitchFamily="49" charset="-120"/>
              <a:cs typeface="Arial" panose="020B0604020202020204" pitchFamily="34" charset="0"/>
            </a:endParaRPr>
          </a:p>
        </p:txBody>
      </p:sp>
      <p:sp useBgFill="1">
        <p:nvSpPr>
          <p:cNvPr id="28682" name="Text Box 16"/>
          <p:cNvSpPr txBox="1">
            <a:spLocks noChangeArrowheads="1"/>
          </p:cNvSpPr>
          <p:nvPr/>
        </p:nvSpPr>
        <p:spPr bwMode="auto">
          <a:xfrm>
            <a:off x="4862691" y="5165726"/>
            <a:ext cx="944489" cy="52322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TW" altLang="en-US" sz="2800" dirty="0" smtClean="0">
                <a:solidFill>
                  <a:srgbClr val="FFFFFF"/>
                </a:solidFill>
                <a:latin typeface="Arial" panose="020B0604020202020204" pitchFamily="34" charset="0"/>
                <a:ea typeface="全真楷書" pitchFamily="49" charset="-120"/>
                <a:cs typeface="Arial" panose="020B0604020202020204" pitchFamily="34" charset="0"/>
              </a:rPr>
              <a:t>sons</a:t>
            </a:r>
          </a:p>
        </p:txBody>
      </p:sp>
      <p:sp>
        <p:nvSpPr>
          <p:cNvPr id="28683" name="Arc 25"/>
          <p:cNvSpPr>
            <a:spLocks noChangeAspect="1"/>
          </p:cNvSpPr>
          <p:nvPr/>
        </p:nvSpPr>
        <p:spPr bwMode="auto">
          <a:xfrm rot="1525371" flipH="1" flipV="1">
            <a:off x="1693334" y="2819405"/>
            <a:ext cx="1848556" cy="798513"/>
          </a:xfrm>
          <a:custGeom>
            <a:avLst/>
            <a:gdLst>
              <a:gd name="T0" fmla="*/ 2147483647 w 21600"/>
              <a:gd name="T1" fmla="*/ 0 h 8306"/>
              <a:gd name="T2" fmla="*/ 2147483647 w 21600"/>
              <a:gd name="T3" fmla="*/ 2147483647 h 8306"/>
              <a:gd name="T4" fmla="*/ 0 w 21600"/>
              <a:gd name="T5" fmla="*/ 2147483647 h 83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8306" fill="none" extrusionOk="0">
                <a:moveTo>
                  <a:pt x="19939" y="-1"/>
                </a:moveTo>
                <a:cubicBezTo>
                  <a:pt x="21035" y="2631"/>
                  <a:pt x="21600" y="5454"/>
                  <a:pt x="21600" y="8306"/>
                </a:cubicBezTo>
              </a:path>
              <a:path w="21600" h="8306" stroke="0" extrusionOk="0">
                <a:moveTo>
                  <a:pt x="19939" y="-1"/>
                </a:moveTo>
                <a:cubicBezTo>
                  <a:pt x="21035" y="2631"/>
                  <a:pt x="21600" y="5454"/>
                  <a:pt x="21600" y="8306"/>
                </a:cubicBezTo>
                <a:lnTo>
                  <a:pt x="0" y="8306"/>
                </a:lnTo>
                <a:lnTo>
                  <a:pt x="19939" y="-1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8684" name="Oval 2"/>
          <p:cNvSpPr>
            <a:spLocks noChangeAspect="1" noChangeArrowheads="1"/>
          </p:cNvSpPr>
          <p:nvPr/>
        </p:nvSpPr>
        <p:spPr bwMode="auto">
          <a:xfrm>
            <a:off x="1490133" y="592138"/>
            <a:ext cx="1727200" cy="1898650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3000" smtClean="0">
              <a:solidFill>
                <a:srgbClr val="000000"/>
              </a:solidFill>
              <a:latin typeface="AvantGarde Md BT"/>
            </a:endParaRPr>
          </a:p>
        </p:txBody>
      </p:sp>
      <p:sp>
        <p:nvSpPr>
          <p:cNvPr id="28685" name="Oval 3"/>
          <p:cNvSpPr>
            <a:spLocks noChangeAspect="1" noChangeArrowheads="1"/>
          </p:cNvSpPr>
          <p:nvPr/>
        </p:nvSpPr>
        <p:spPr bwMode="auto">
          <a:xfrm>
            <a:off x="5961945" y="1735138"/>
            <a:ext cx="1727200" cy="1898650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3000" smtClean="0">
              <a:solidFill>
                <a:srgbClr val="000000"/>
              </a:solidFill>
              <a:latin typeface="AvantGarde Md BT"/>
            </a:endParaRPr>
          </a:p>
        </p:txBody>
      </p:sp>
      <p:sp>
        <p:nvSpPr>
          <p:cNvPr id="28686" name="Text Box 29"/>
          <p:cNvSpPr txBox="1">
            <a:spLocks noChangeArrowheads="1"/>
          </p:cNvSpPr>
          <p:nvPr/>
        </p:nvSpPr>
        <p:spPr bwMode="auto">
          <a:xfrm>
            <a:off x="5838675" y="2170093"/>
            <a:ext cx="20099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zh-TW" sz="2800" dirty="0">
                <a:solidFill>
                  <a:srgbClr val="008080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Carrier </a:t>
            </a:r>
            <a:r>
              <a:rPr lang="en-US" altLang="zh-TW" sz="2800" dirty="0" smtClean="0">
                <a:solidFill>
                  <a:srgbClr val="008080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infants</a:t>
            </a:r>
          </a:p>
        </p:txBody>
      </p:sp>
      <p:sp>
        <p:nvSpPr>
          <p:cNvPr id="28687" name="Line 36"/>
          <p:cNvSpPr>
            <a:spLocks noChangeShapeType="1"/>
          </p:cNvSpPr>
          <p:nvPr/>
        </p:nvSpPr>
        <p:spPr bwMode="auto">
          <a:xfrm rot="399113">
            <a:off x="6570134" y="1600200"/>
            <a:ext cx="67733" cy="762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8688" name="Text Box 37"/>
          <p:cNvSpPr txBox="1">
            <a:spLocks noChangeArrowheads="1"/>
          </p:cNvSpPr>
          <p:nvPr/>
        </p:nvSpPr>
        <p:spPr bwMode="auto">
          <a:xfrm>
            <a:off x="1600200" y="1063620"/>
            <a:ext cx="148470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zh-TW" sz="2800" dirty="0" smtClean="0">
                <a:solidFill>
                  <a:srgbClr val="008080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Carrier</a:t>
            </a:r>
            <a:br>
              <a:rPr lang="en-US" altLang="zh-TW" sz="2800" dirty="0" smtClean="0">
                <a:solidFill>
                  <a:srgbClr val="008080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</a:br>
            <a:r>
              <a:rPr lang="en-US" altLang="zh-TW" sz="2800" dirty="0" smtClean="0">
                <a:solidFill>
                  <a:srgbClr val="008080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mothers</a:t>
            </a:r>
          </a:p>
        </p:txBody>
      </p:sp>
    </p:spTree>
    <p:extLst>
      <p:ext uri="{BB962C8B-B14F-4D97-AF65-F5344CB8AC3E}">
        <p14:creationId xmlns:p14="http://schemas.microsoft.com/office/powerpoint/2010/main" val="77743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Sequelae</a:t>
            </a:r>
            <a:r>
              <a:rPr lang="en-US" sz="4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Chronic Hepatitis B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7924800" cy="2209794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 50% die of cirrhosis of the liver or liver cancer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Females 14%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B virus can itself cause cancer,       so-called oncogenic virus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5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304800"/>
            <a:ext cx="8001000" cy="6154005"/>
            <a:chOff x="533400" y="283611"/>
            <a:chExt cx="8705145" cy="6479994"/>
          </a:xfrm>
        </p:grpSpPr>
        <p:pic>
          <p:nvPicPr>
            <p:cNvPr id="2050" name="Picture 2" descr="map4-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83611"/>
              <a:ext cx="8705145" cy="6479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16305" y="5068669"/>
              <a:ext cx="2279296" cy="68056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808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Prevalence of chronic hepatitis B</a:t>
              </a:r>
              <a:endParaRPr lang="en-US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92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1026"/>
          <p:cNvGrpSpPr>
            <a:grpSpLocks/>
          </p:cNvGrpSpPr>
          <p:nvPr/>
        </p:nvGrpSpPr>
        <p:grpSpPr bwMode="auto">
          <a:xfrm>
            <a:off x="0" y="9"/>
            <a:ext cx="9141178" cy="6856413"/>
            <a:chOff x="18" y="-40"/>
            <a:chExt cx="6678" cy="4452"/>
          </a:xfrm>
        </p:grpSpPr>
        <p:grpSp>
          <p:nvGrpSpPr>
            <p:cNvPr id="27653" name="Group 1027"/>
            <p:cNvGrpSpPr>
              <a:grpSpLocks/>
            </p:cNvGrpSpPr>
            <p:nvPr/>
          </p:nvGrpSpPr>
          <p:grpSpPr bwMode="auto">
            <a:xfrm>
              <a:off x="18" y="-40"/>
              <a:ext cx="6678" cy="4452"/>
              <a:chOff x="-362" y="-103"/>
              <a:chExt cx="6678" cy="4452"/>
            </a:xfrm>
          </p:grpSpPr>
          <p:pic>
            <p:nvPicPr>
              <p:cNvPr id="27782" name="Picture 102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2" y="-103"/>
                <a:ext cx="6678" cy="44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783" name="Freeform 1029"/>
              <p:cNvSpPr>
                <a:spLocks/>
              </p:cNvSpPr>
              <p:nvPr/>
            </p:nvSpPr>
            <p:spPr bwMode="auto">
              <a:xfrm>
                <a:off x="1319" y="1149"/>
                <a:ext cx="4538" cy="2965"/>
              </a:xfrm>
              <a:custGeom>
                <a:avLst/>
                <a:gdLst>
                  <a:gd name="T0" fmla="*/ 2 w 4538"/>
                  <a:gd name="T1" fmla="*/ 2965 h 2965"/>
                  <a:gd name="T2" fmla="*/ 150 w 4538"/>
                  <a:gd name="T3" fmla="*/ 2640 h 2965"/>
                  <a:gd name="T4" fmla="*/ 413 w 4538"/>
                  <a:gd name="T5" fmla="*/ 2112 h 2965"/>
                  <a:gd name="T6" fmla="*/ 716 w 4538"/>
                  <a:gd name="T7" fmla="*/ 1688 h 2965"/>
                  <a:gd name="T8" fmla="*/ 1131 w 4538"/>
                  <a:gd name="T9" fmla="*/ 1291 h 2965"/>
                  <a:gd name="T10" fmla="*/ 1691 w 4538"/>
                  <a:gd name="T11" fmla="*/ 879 h 2965"/>
                  <a:gd name="T12" fmla="*/ 2272 w 4538"/>
                  <a:gd name="T13" fmla="*/ 517 h 2965"/>
                  <a:gd name="T14" fmla="*/ 2294 w 4538"/>
                  <a:gd name="T15" fmla="*/ 586 h 2965"/>
                  <a:gd name="T16" fmla="*/ 2270 w 4538"/>
                  <a:gd name="T17" fmla="*/ 703 h 2965"/>
                  <a:gd name="T18" fmla="*/ 2181 w 4538"/>
                  <a:gd name="T19" fmla="*/ 879 h 2965"/>
                  <a:gd name="T20" fmla="*/ 2088 w 4538"/>
                  <a:gd name="T21" fmla="*/ 1045 h 2965"/>
                  <a:gd name="T22" fmla="*/ 2393 w 4538"/>
                  <a:gd name="T23" fmla="*/ 750 h 2965"/>
                  <a:gd name="T24" fmla="*/ 2618 w 4538"/>
                  <a:gd name="T25" fmla="*/ 558 h 2965"/>
                  <a:gd name="T26" fmla="*/ 2840 w 4538"/>
                  <a:gd name="T27" fmla="*/ 394 h 2965"/>
                  <a:gd name="T28" fmla="*/ 2952 w 4538"/>
                  <a:gd name="T29" fmla="*/ 339 h 2965"/>
                  <a:gd name="T30" fmla="*/ 2990 w 4538"/>
                  <a:gd name="T31" fmla="*/ 418 h 2965"/>
                  <a:gd name="T32" fmla="*/ 2986 w 4538"/>
                  <a:gd name="T33" fmla="*/ 513 h 2965"/>
                  <a:gd name="T34" fmla="*/ 2954 w 4538"/>
                  <a:gd name="T35" fmla="*/ 632 h 2965"/>
                  <a:gd name="T36" fmla="*/ 2899 w 4538"/>
                  <a:gd name="T37" fmla="*/ 762 h 2965"/>
                  <a:gd name="T38" fmla="*/ 2899 w 4538"/>
                  <a:gd name="T39" fmla="*/ 760 h 2965"/>
                  <a:gd name="T40" fmla="*/ 3073 w 4538"/>
                  <a:gd name="T41" fmla="*/ 558 h 2965"/>
                  <a:gd name="T42" fmla="*/ 3326 w 4538"/>
                  <a:gd name="T43" fmla="*/ 333 h 2965"/>
                  <a:gd name="T44" fmla="*/ 3591 w 4538"/>
                  <a:gd name="T45" fmla="*/ 167 h 2965"/>
                  <a:gd name="T46" fmla="*/ 3646 w 4538"/>
                  <a:gd name="T47" fmla="*/ 222 h 2965"/>
                  <a:gd name="T48" fmla="*/ 3682 w 4538"/>
                  <a:gd name="T49" fmla="*/ 386 h 2965"/>
                  <a:gd name="T50" fmla="*/ 3648 w 4538"/>
                  <a:gd name="T51" fmla="*/ 594 h 2965"/>
                  <a:gd name="T52" fmla="*/ 3633 w 4538"/>
                  <a:gd name="T53" fmla="*/ 630 h 2965"/>
                  <a:gd name="T54" fmla="*/ 3635 w 4538"/>
                  <a:gd name="T55" fmla="*/ 628 h 2965"/>
                  <a:gd name="T56" fmla="*/ 3666 w 4538"/>
                  <a:gd name="T57" fmla="*/ 580 h 2965"/>
                  <a:gd name="T58" fmla="*/ 3820 w 4538"/>
                  <a:gd name="T59" fmla="*/ 370 h 2965"/>
                  <a:gd name="T60" fmla="*/ 3957 w 4538"/>
                  <a:gd name="T61" fmla="*/ 214 h 2965"/>
                  <a:gd name="T62" fmla="*/ 4117 w 4538"/>
                  <a:gd name="T63" fmla="*/ 62 h 2965"/>
                  <a:gd name="T64" fmla="*/ 4248 w 4538"/>
                  <a:gd name="T65" fmla="*/ 24 h 2965"/>
                  <a:gd name="T66" fmla="*/ 4463 w 4538"/>
                  <a:gd name="T67" fmla="*/ 175 h 2965"/>
                  <a:gd name="T68" fmla="*/ 4524 w 4538"/>
                  <a:gd name="T69" fmla="*/ 283 h 2965"/>
                  <a:gd name="T70" fmla="*/ 4536 w 4538"/>
                  <a:gd name="T71" fmla="*/ 410 h 2965"/>
                  <a:gd name="T72" fmla="*/ 4495 w 4538"/>
                  <a:gd name="T73" fmla="*/ 556 h 2965"/>
                  <a:gd name="T74" fmla="*/ 4390 w 4538"/>
                  <a:gd name="T75" fmla="*/ 740 h 2965"/>
                  <a:gd name="T76" fmla="*/ 4103 w 4538"/>
                  <a:gd name="T77" fmla="*/ 1073 h 2965"/>
                  <a:gd name="T78" fmla="*/ 3372 w 4538"/>
                  <a:gd name="T79" fmla="*/ 1720 h 2965"/>
                  <a:gd name="T80" fmla="*/ 2759 w 4538"/>
                  <a:gd name="T81" fmla="*/ 2096 h 2965"/>
                  <a:gd name="T82" fmla="*/ 2640 w 4538"/>
                  <a:gd name="T83" fmla="*/ 1944 h 2965"/>
                  <a:gd name="T84" fmla="*/ 2588 w 4538"/>
                  <a:gd name="T85" fmla="*/ 1724 h 2965"/>
                  <a:gd name="T86" fmla="*/ 2596 w 4538"/>
                  <a:gd name="T87" fmla="*/ 1484 h 2965"/>
                  <a:gd name="T88" fmla="*/ 2654 w 4538"/>
                  <a:gd name="T89" fmla="*/ 1239 h 2965"/>
                  <a:gd name="T90" fmla="*/ 2733 w 4538"/>
                  <a:gd name="T91" fmla="*/ 1039 h 2965"/>
                  <a:gd name="T92" fmla="*/ 2733 w 4538"/>
                  <a:gd name="T93" fmla="*/ 1037 h 2965"/>
                  <a:gd name="T94" fmla="*/ 2478 w 4538"/>
                  <a:gd name="T95" fmla="*/ 1372 h 2965"/>
                  <a:gd name="T96" fmla="*/ 1958 w 4538"/>
                  <a:gd name="T97" fmla="*/ 1940 h 2965"/>
                  <a:gd name="T98" fmla="*/ 1256 w 4538"/>
                  <a:gd name="T99" fmla="*/ 2604 h 2965"/>
                  <a:gd name="T100" fmla="*/ 1364 w 4538"/>
                  <a:gd name="T101" fmla="*/ 2286 h 2965"/>
                  <a:gd name="T102" fmla="*/ 1515 w 4538"/>
                  <a:gd name="T103" fmla="*/ 1963 h 2965"/>
                  <a:gd name="T104" fmla="*/ 1691 w 4538"/>
                  <a:gd name="T105" fmla="*/ 1665 h 2965"/>
                  <a:gd name="T106" fmla="*/ 1869 w 4538"/>
                  <a:gd name="T107" fmla="*/ 1423 h 2965"/>
                  <a:gd name="T108" fmla="*/ 1572 w 4538"/>
                  <a:gd name="T109" fmla="*/ 1726 h 2965"/>
                  <a:gd name="T110" fmla="*/ 975 w 4538"/>
                  <a:gd name="T111" fmla="*/ 2254 h 2965"/>
                  <a:gd name="T112" fmla="*/ 381 w 4538"/>
                  <a:gd name="T113" fmla="*/ 2707 h 296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538" h="2965">
                    <a:moveTo>
                      <a:pt x="35" y="2945"/>
                    </a:moveTo>
                    <a:lnTo>
                      <a:pt x="22" y="2953"/>
                    </a:lnTo>
                    <a:lnTo>
                      <a:pt x="12" y="2959"/>
                    </a:lnTo>
                    <a:lnTo>
                      <a:pt x="6" y="2961"/>
                    </a:lnTo>
                    <a:lnTo>
                      <a:pt x="4" y="2965"/>
                    </a:lnTo>
                    <a:lnTo>
                      <a:pt x="2" y="2965"/>
                    </a:lnTo>
                    <a:lnTo>
                      <a:pt x="0" y="2965"/>
                    </a:lnTo>
                    <a:lnTo>
                      <a:pt x="2" y="2965"/>
                    </a:lnTo>
                    <a:lnTo>
                      <a:pt x="53" y="2852"/>
                    </a:lnTo>
                    <a:lnTo>
                      <a:pt x="103" y="2743"/>
                    </a:lnTo>
                    <a:lnTo>
                      <a:pt x="150" y="2640"/>
                    </a:lnTo>
                    <a:lnTo>
                      <a:pt x="194" y="2541"/>
                    </a:lnTo>
                    <a:lnTo>
                      <a:pt x="239" y="2446"/>
                    </a:lnTo>
                    <a:lnTo>
                      <a:pt x="283" y="2355"/>
                    </a:lnTo>
                    <a:lnTo>
                      <a:pt x="328" y="2268"/>
                    </a:lnTo>
                    <a:lnTo>
                      <a:pt x="372" y="2185"/>
                    </a:lnTo>
                    <a:lnTo>
                      <a:pt x="413" y="2112"/>
                    </a:lnTo>
                    <a:lnTo>
                      <a:pt x="457" y="2039"/>
                    </a:lnTo>
                    <a:lnTo>
                      <a:pt x="502" y="1969"/>
                    </a:lnTo>
                    <a:lnTo>
                      <a:pt x="550" y="1898"/>
                    </a:lnTo>
                    <a:lnTo>
                      <a:pt x="603" y="1827"/>
                    </a:lnTo>
                    <a:lnTo>
                      <a:pt x="658" y="1758"/>
                    </a:lnTo>
                    <a:lnTo>
                      <a:pt x="716" y="1688"/>
                    </a:lnTo>
                    <a:lnTo>
                      <a:pt x="781" y="1619"/>
                    </a:lnTo>
                    <a:lnTo>
                      <a:pt x="842" y="1554"/>
                    </a:lnTo>
                    <a:lnTo>
                      <a:pt x="906" y="1490"/>
                    </a:lnTo>
                    <a:lnTo>
                      <a:pt x="977" y="1425"/>
                    </a:lnTo>
                    <a:lnTo>
                      <a:pt x="1052" y="1358"/>
                    </a:lnTo>
                    <a:lnTo>
                      <a:pt x="1131" y="1291"/>
                    </a:lnTo>
                    <a:lnTo>
                      <a:pt x="1216" y="1223"/>
                    </a:lnTo>
                    <a:lnTo>
                      <a:pt x="1307" y="1152"/>
                    </a:lnTo>
                    <a:lnTo>
                      <a:pt x="1404" y="1081"/>
                    </a:lnTo>
                    <a:lnTo>
                      <a:pt x="1495" y="1014"/>
                    </a:lnTo>
                    <a:lnTo>
                      <a:pt x="1590" y="948"/>
                    </a:lnTo>
                    <a:lnTo>
                      <a:pt x="1691" y="879"/>
                    </a:lnTo>
                    <a:lnTo>
                      <a:pt x="1797" y="810"/>
                    </a:lnTo>
                    <a:lnTo>
                      <a:pt x="1908" y="740"/>
                    </a:lnTo>
                    <a:lnTo>
                      <a:pt x="2023" y="667"/>
                    </a:lnTo>
                    <a:lnTo>
                      <a:pt x="2145" y="592"/>
                    </a:lnTo>
                    <a:lnTo>
                      <a:pt x="2270" y="517"/>
                    </a:lnTo>
                    <a:lnTo>
                      <a:pt x="2272" y="517"/>
                    </a:lnTo>
                    <a:lnTo>
                      <a:pt x="2276" y="521"/>
                    </a:lnTo>
                    <a:lnTo>
                      <a:pt x="2280" y="527"/>
                    </a:lnTo>
                    <a:lnTo>
                      <a:pt x="2286" y="535"/>
                    </a:lnTo>
                    <a:lnTo>
                      <a:pt x="2290" y="549"/>
                    </a:lnTo>
                    <a:lnTo>
                      <a:pt x="2294" y="566"/>
                    </a:lnTo>
                    <a:lnTo>
                      <a:pt x="2294" y="586"/>
                    </a:lnTo>
                    <a:lnTo>
                      <a:pt x="2292" y="612"/>
                    </a:lnTo>
                    <a:lnTo>
                      <a:pt x="2290" y="626"/>
                    </a:lnTo>
                    <a:lnTo>
                      <a:pt x="2288" y="642"/>
                    </a:lnTo>
                    <a:lnTo>
                      <a:pt x="2282" y="663"/>
                    </a:lnTo>
                    <a:lnTo>
                      <a:pt x="2276" y="681"/>
                    </a:lnTo>
                    <a:lnTo>
                      <a:pt x="2270" y="703"/>
                    </a:lnTo>
                    <a:lnTo>
                      <a:pt x="2260" y="727"/>
                    </a:lnTo>
                    <a:lnTo>
                      <a:pt x="2250" y="752"/>
                    </a:lnTo>
                    <a:lnTo>
                      <a:pt x="2238" y="778"/>
                    </a:lnTo>
                    <a:lnTo>
                      <a:pt x="2221" y="810"/>
                    </a:lnTo>
                    <a:lnTo>
                      <a:pt x="2203" y="843"/>
                    </a:lnTo>
                    <a:lnTo>
                      <a:pt x="2181" y="879"/>
                    </a:lnTo>
                    <a:lnTo>
                      <a:pt x="2157" y="919"/>
                    </a:lnTo>
                    <a:lnTo>
                      <a:pt x="2130" y="962"/>
                    </a:lnTo>
                    <a:lnTo>
                      <a:pt x="2100" y="1006"/>
                    </a:lnTo>
                    <a:lnTo>
                      <a:pt x="2066" y="1055"/>
                    </a:lnTo>
                    <a:lnTo>
                      <a:pt x="2029" y="1105"/>
                    </a:lnTo>
                    <a:lnTo>
                      <a:pt x="2088" y="1045"/>
                    </a:lnTo>
                    <a:lnTo>
                      <a:pt x="2142" y="988"/>
                    </a:lnTo>
                    <a:lnTo>
                      <a:pt x="2197" y="936"/>
                    </a:lnTo>
                    <a:lnTo>
                      <a:pt x="2250" y="885"/>
                    </a:lnTo>
                    <a:lnTo>
                      <a:pt x="2300" y="837"/>
                    </a:lnTo>
                    <a:lnTo>
                      <a:pt x="2347" y="792"/>
                    </a:lnTo>
                    <a:lnTo>
                      <a:pt x="2393" y="750"/>
                    </a:lnTo>
                    <a:lnTo>
                      <a:pt x="2438" y="711"/>
                    </a:lnTo>
                    <a:lnTo>
                      <a:pt x="2476" y="677"/>
                    </a:lnTo>
                    <a:lnTo>
                      <a:pt x="2515" y="645"/>
                    </a:lnTo>
                    <a:lnTo>
                      <a:pt x="2549" y="614"/>
                    </a:lnTo>
                    <a:lnTo>
                      <a:pt x="2586" y="586"/>
                    </a:lnTo>
                    <a:lnTo>
                      <a:pt x="2618" y="558"/>
                    </a:lnTo>
                    <a:lnTo>
                      <a:pt x="2650" y="533"/>
                    </a:lnTo>
                    <a:lnTo>
                      <a:pt x="2681" y="509"/>
                    </a:lnTo>
                    <a:lnTo>
                      <a:pt x="2709" y="489"/>
                    </a:lnTo>
                    <a:lnTo>
                      <a:pt x="2757" y="450"/>
                    </a:lnTo>
                    <a:lnTo>
                      <a:pt x="2802" y="420"/>
                    </a:lnTo>
                    <a:lnTo>
                      <a:pt x="2840" y="394"/>
                    </a:lnTo>
                    <a:lnTo>
                      <a:pt x="2875" y="374"/>
                    </a:lnTo>
                    <a:lnTo>
                      <a:pt x="2901" y="355"/>
                    </a:lnTo>
                    <a:lnTo>
                      <a:pt x="2921" y="345"/>
                    </a:lnTo>
                    <a:lnTo>
                      <a:pt x="2935" y="339"/>
                    </a:lnTo>
                    <a:lnTo>
                      <a:pt x="2942" y="337"/>
                    </a:lnTo>
                    <a:lnTo>
                      <a:pt x="2952" y="339"/>
                    </a:lnTo>
                    <a:lnTo>
                      <a:pt x="2960" y="345"/>
                    </a:lnTo>
                    <a:lnTo>
                      <a:pt x="2968" y="355"/>
                    </a:lnTo>
                    <a:lnTo>
                      <a:pt x="2976" y="366"/>
                    </a:lnTo>
                    <a:lnTo>
                      <a:pt x="2982" y="380"/>
                    </a:lnTo>
                    <a:lnTo>
                      <a:pt x="2986" y="398"/>
                    </a:lnTo>
                    <a:lnTo>
                      <a:pt x="2990" y="418"/>
                    </a:lnTo>
                    <a:lnTo>
                      <a:pt x="2992" y="440"/>
                    </a:lnTo>
                    <a:lnTo>
                      <a:pt x="2992" y="452"/>
                    </a:lnTo>
                    <a:lnTo>
                      <a:pt x="2992" y="467"/>
                    </a:lnTo>
                    <a:lnTo>
                      <a:pt x="2990" y="481"/>
                    </a:lnTo>
                    <a:lnTo>
                      <a:pt x="2988" y="497"/>
                    </a:lnTo>
                    <a:lnTo>
                      <a:pt x="2986" y="513"/>
                    </a:lnTo>
                    <a:lnTo>
                      <a:pt x="2984" y="529"/>
                    </a:lnTo>
                    <a:lnTo>
                      <a:pt x="2980" y="547"/>
                    </a:lnTo>
                    <a:lnTo>
                      <a:pt x="2974" y="566"/>
                    </a:lnTo>
                    <a:lnTo>
                      <a:pt x="2970" y="588"/>
                    </a:lnTo>
                    <a:lnTo>
                      <a:pt x="2962" y="608"/>
                    </a:lnTo>
                    <a:lnTo>
                      <a:pt x="2954" y="632"/>
                    </a:lnTo>
                    <a:lnTo>
                      <a:pt x="2946" y="657"/>
                    </a:lnTo>
                    <a:lnTo>
                      <a:pt x="2935" y="681"/>
                    </a:lnTo>
                    <a:lnTo>
                      <a:pt x="2923" y="707"/>
                    </a:lnTo>
                    <a:lnTo>
                      <a:pt x="2911" y="733"/>
                    </a:lnTo>
                    <a:lnTo>
                      <a:pt x="2899" y="762"/>
                    </a:lnTo>
                    <a:lnTo>
                      <a:pt x="2899" y="760"/>
                    </a:lnTo>
                    <a:lnTo>
                      <a:pt x="2901" y="760"/>
                    </a:lnTo>
                    <a:lnTo>
                      <a:pt x="2931" y="717"/>
                    </a:lnTo>
                    <a:lnTo>
                      <a:pt x="2964" y="677"/>
                    </a:lnTo>
                    <a:lnTo>
                      <a:pt x="2998" y="636"/>
                    </a:lnTo>
                    <a:lnTo>
                      <a:pt x="3035" y="596"/>
                    </a:lnTo>
                    <a:lnTo>
                      <a:pt x="3073" y="558"/>
                    </a:lnTo>
                    <a:lnTo>
                      <a:pt x="3111" y="517"/>
                    </a:lnTo>
                    <a:lnTo>
                      <a:pt x="3152" y="479"/>
                    </a:lnTo>
                    <a:lnTo>
                      <a:pt x="3196" y="440"/>
                    </a:lnTo>
                    <a:lnTo>
                      <a:pt x="3237" y="404"/>
                    </a:lnTo>
                    <a:lnTo>
                      <a:pt x="3281" y="368"/>
                    </a:lnTo>
                    <a:lnTo>
                      <a:pt x="3326" y="333"/>
                    </a:lnTo>
                    <a:lnTo>
                      <a:pt x="3372" y="297"/>
                    </a:lnTo>
                    <a:lnTo>
                      <a:pt x="3421" y="262"/>
                    </a:lnTo>
                    <a:lnTo>
                      <a:pt x="3472" y="228"/>
                    </a:lnTo>
                    <a:lnTo>
                      <a:pt x="3524" y="194"/>
                    </a:lnTo>
                    <a:lnTo>
                      <a:pt x="3579" y="159"/>
                    </a:lnTo>
                    <a:lnTo>
                      <a:pt x="3591" y="167"/>
                    </a:lnTo>
                    <a:lnTo>
                      <a:pt x="3603" y="173"/>
                    </a:lnTo>
                    <a:lnTo>
                      <a:pt x="3613" y="182"/>
                    </a:lnTo>
                    <a:lnTo>
                      <a:pt x="3621" y="190"/>
                    </a:lnTo>
                    <a:lnTo>
                      <a:pt x="3631" y="200"/>
                    </a:lnTo>
                    <a:lnTo>
                      <a:pt x="3639" y="212"/>
                    </a:lnTo>
                    <a:lnTo>
                      <a:pt x="3646" y="222"/>
                    </a:lnTo>
                    <a:lnTo>
                      <a:pt x="3652" y="234"/>
                    </a:lnTo>
                    <a:lnTo>
                      <a:pt x="3664" y="260"/>
                    </a:lnTo>
                    <a:lnTo>
                      <a:pt x="3672" y="289"/>
                    </a:lnTo>
                    <a:lnTo>
                      <a:pt x="3676" y="319"/>
                    </a:lnTo>
                    <a:lnTo>
                      <a:pt x="3680" y="349"/>
                    </a:lnTo>
                    <a:lnTo>
                      <a:pt x="3682" y="386"/>
                    </a:lnTo>
                    <a:lnTo>
                      <a:pt x="3680" y="422"/>
                    </a:lnTo>
                    <a:lnTo>
                      <a:pt x="3676" y="459"/>
                    </a:lnTo>
                    <a:lnTo>
                      <a:pt x="3672" y="495"/>
                    </a:lnTo>
                    <a:lnTo>
                      <a:pt x="3664" y="531"/>
                    </a:lnTo>
                    <a:lnTo>
                      <a:pt x="3656" y="564"/>
                    </a:lnTo>
                    <a:lnTo>
                      <a:pt x="3648" y="594"/>
                    </a:lnTo>
                    <a:lnTo>
                      <a:pt x="3635" y="622"/>
                    </a:lnTo>
                    <a:lnTo>
                      <a:pt x="3635" y="626"/>
                    </a:lnTo>
                    <a:lnTo>
                      <a:pt x="3633" y="628"/>
                    </a:lnTo>
                    <a:lnTo>
                      <a:pt x="3633" y="630"/>
                    </a:lnTo>
                    <a:lnTo>
                      <a:pt x="3635" y="630"/>
                    </a:lnTo>
                    <a:lnTo>
                      <a:pt x="3633" y="630"/>
                    </a:lnTo>
                    <a:lnTo>
                      <a:pt x="3633" y="634"/>
                    </a:lnTo>
                    <a:lnTo>
                      <a:pt x="3635" y="630"/>
                    </a:lnTo>
                    <a:lnTo>
                      <a:pt x="3635" y="628"/>
                    </a:lnTo>
                    <a:lnTo>
                      <a:pt x="3637" y="626"/>
                    </a:lnTo>
                    <a:lnTo>
                      <a:pt x="3639" y="624"/>
                    </a:lnTo>
                    <a:lnTo>
                      <a:pt x="3642" y="620"/>
                    </a:lnTo>
                    <a:lnTo>
                      <a:pt x="3666" y="580"/>
                    </a:lnTo>
                    <a:lnTo>
                      <a:pt x="3692" y="541"/>
                    </a:lnTo>
                    <a:lnTo>
                      <a:pt x="3716" y="505"/>
                    </a:lnTo>
                    <a:lnTo>
                      <a:pt x="3743" y="469"/>
                    </a:lnTo>
                    <a:lnTo>
                      <a:pt x="3769" y="434"/>
                    </a:lnTo>
                    <a:lnTo>
                      <a:pt x="3793" y="402"/>
                    </a:lnTo>
                    <a:lnTo>
                      <a:pt x="3820" y="370"/>
                    </a:lnTo>
                    <a:lnTo>
                      <a:pt x="3844" y="339"/>
                    </a:lnTo>
                    <a:lnTo>
                      <a:pt x="3868" y="313"/>
                    </a:lnTo>
                    <a:lnTo>
                      <a:pt x="3890" y="287"/>
                    </a:lnTo>
                    <a:lnTo>
                      <a:pt x="3913" y="260"/>
                    </a:lnTo>
                    <a:lnTo>
                      <a:pt x="3935" y="236"/>
                    </a:lnTo>
                    <a:lnTo>
                      <a:pt x="3957" y="214"/>
                    </a:lnTo>
                    <a:lnTo>
                      <a:pt x="3979" y="192"/>
                    </a:lnTo>
                    <a:lnTo>
                      <a:pt x="4000" y="171"/>
                    </a:lnTo>
                    <a:lnTo>
                      <a:pt x="4020" y="151"/>
                    </a:lnTo>
                    <a:lnTo>
                      <a:pt x="4056" y="119"/>
                    </a:lnTo>
                    <a:lnTo>
                      <a:pt x="4089" y="89"/>
                    </a:lnTo>
                    <a:lnTo>
                      <a:pt x="4117" y="62"/>
                    </a:lnTo>
                    <a:lnTo>
                      <a:pt x="4143" y="42"/>
                    </a:lnTo>
                    <a:lnTo>
                      <a:pt x="4163" y="24"/>
                    </a:lnTo>
                    <a:lnTo>
                      <a:pt x="4180" y="12"/>
                    </a:lnTo>
                    <a:lnTo>
                      <a:pt x="4190" y="4"/>
                    </a:lnTo>
                    <a:lnTo>
                      <a:pt x="4194" y="0"/>
                    </a:lnTo>
                    <a:lnTo>
                      <a:pt x="4248" y="24"/>
                    </a:lnTo>
                    <a:lnTo>
                      <a:pt x="4297" y="48"/>
                    </a:lnTo>
                    <a:lnTo>
                      <a:pt x="4341" y="74"/>
                    </a:lnTo>
                    <a:lnTo>
                      <a:pt x="4382" y="103"/>
                    </a:lnTo>
                    <a:lnTo>
                      <a:pt x="4418" y="131"/>
                    </a:lnTo>
                    <a:lnTo>
                      <a:pt x="4449" y="161"/>
                    </a:lnTo>
                    <a:lnTo>
                      <a:pt x="4463" y="175"/>
                    </a:lnTo>
                    <a:lnTo>
                      <a:pt x="4475" y="192"/>
                    </a:lnTo>
                    <a:lnTo>
                      <a:pt x="4487" y="208"/>
                    </a:lnTo>
                    <a:lnTo>
                      <a:pt x="4497" y="224"/>
                    </a:lnTo>
                    <a:lnTo>
                      <a:pt x="4507" y="244"/>
                    </a:lnTo>
                    <a:lnTo>
                      <a:pt x="4515" y="262"/>
                    </a:lnTo>
                    <a:lnTo>
                      <a:pt x="4524" y="283"/>
                    </a:lnTo>
                    <a:lnTo>
                      <a:pt x="4530" y="303"/>
                    </a:lnTo>
                    <a:lnTo>
                      <a:pt x="4534" y="323"/>
                    </a:lnTo>
                    <a:lnTo>
                      <a:pt x="4536" y="343"/>
                    </a:lnTo>
                    <a:lnTo>
                      <a:pt x="4538" y="366"/>
                    </a:lnTo>
                    <a:lnTo>
                      <a:pt x="4538" y="388"/>
                    </a:lnTo>
                    <a:lnTo>
                      <a:pt x="4536" y="410"/>
                    </a:lnTo>
                    <a:lnTo>
                      <a:pt x="4534" y="434"/>
                    </a:lnTo>
                    <a:lnTo>
                      <a:pt x="4528" y="456"/>
                    </a:lnTo>
                    <a:lnTo>
                      <a:pt x="4521" y="481"/>
                    </a:lnTo>
                    <a:lnTo>
                      <a:pt x="4515" y="505"/>
                    </a:lnTo>
                    <a:lnTo>
                      <a:pt x="4505" y="531"/>
                    </a:lnTo>
                    <a:lnTo>
                      <a:pt x="4495" y="556"/>
                    </a:lnTo>
                    <a:lnTo>
                      <a:pt x="4483" y="582"/>
                    </a:lnTo>
                    <a:lnTo>
                      <a:pt x="4469" y="612"/>
                    </a:lnTo>
                    <a:lnTo>
                      <a:pt x="4453" y="642"/>
                    </a:lnTo>
                    <a:lnTo>
                      <a:pt x="4432" y="675"/>
                    </a:lnTo>
                    <a:lnTo>
                      <a:pt x="4412" y="707"/>
                    </a:lnTo>
                    <a:lnTo>
                      <a:pt x="4390" y="740"/>
                    </a:lnTo>
                    <a:lnTo>
                      <a:pt x="4366" y="774"/>
                    </a:lnTo>
                    <a:lnTo>
                      <a:pt x="4339" y="808"/>
                    </a:lnTo>
                    <a:lnTo>
                      <a:pt x="4311" y="843"/>
                    </a:lnTo>
                    <a:lnTo>
                      <a:pt x="4250" y="915"/>
                    </a:lnTo>
                    <a:lnTo>
                      <a:pt x="4180" y="992"/>
                    </a:lnTo>
                    <a:lnTo>
                      <a:pt x="4103" y="1073"/>
                    </a:lnTo>
                    <a:lnTo>
                      <a:pt x="4018" y="1158"/>
                    </a:lnTo>
                    <a:lnTo>
                      <a:pt x="3911" y="1257"/>
                    </a:lnTo>
                    <a:lnTo>
                      <a:pt x="3793" y="1364"/>
                    </a:lnTo>
                    <a:lnTo>
                      <a:pt x="3664" y="1475"/>
                    </a:lnTo>
                    <a:lnTo>
                      <a:pt x="3524" y="1595"/>
                    </a:lnTo>
                    <a:lnTo>
                      <a:pt x="3372" y="1720"/>
                    </a:lnTo>
                    <a:lnTo>
                      <a:pt x="3209" y="1851"/>
                    </a:lnTo>
                    <a:lnTo>
                      <a:pt x="3033" y="1991"/>
                    </a:lnTo>
                    <a:lnTo>
                      <a:pt x="2844" y="2139"/>
                    </a:lnTo>
                    <a:lnTo>
                      <a:pt x="2814" y="2126"/>
                    </a:lnTo>
                    <a:lnTo>
                      <a:pt x="2786" y="2112"/>
                    </a:lnTo>
                    <a:lnTo>
                      <a:pt x="2759" y="2096"/>
                    </a:lnTo>
                    <a:lnTo>
                      <a:pt x="2735" y="2076"/>
                    </a:lnTo>
                    <a:lnTo>
                      <a:pt x="2713" y="2054"/>
                    </a:lnTo>
                    <a:lnTo>
                      <a:pt x="2693" y="2029"/>
                    </a:lnTo>
                    <a:lnTo>
                      <a:pt x="2673" y="2003"/>
                    </a:lnTo>
                    <a:lnTo>
                      <a:pt x="2656" y="1975"/>
                    </a:lnTo>
                    <a:lnTo>
                      <a:pt x="2640" y="1944"/>
                    </a:lnTo>
                    <a:lnTo>
                      <a:pt x="2628" y="1912"/>
                    </a:lnTo>
                    <a:lnTo>
                      <a:pt x="2616" y="1878"/>
                    </a:lnTo>
                    <a:lnTo>
                      <a:pt x="2606" y="1841"/>
                    </a:lnTo>
                    <a:lnTo>
                      <a:pt x="2598" y="1803"/>
                    </a:lnTo>
                    <a:lnTo>
                      <a:pt x="2592" y="1765"/>
                    </a:lnTo>
                    <a:lnTo>
                      <a:pt x="2588" y="1724"/>
                    </a:lnTo>
                    <a:lnTo>
                      <a:pt x="2586" y="1684"/>
                    </a:lnTo>
                    <a:lnTo>
                      <a:pt x="2584" y="1645"/>
                    </a:lnTo>
                    <a:lnTo>
                      <a:pt x="2586" y="1605"/>
                    </a:lnTo>
                    <a:lnTo>
                      <a:pt x="2588" y="1566"/>
                    </a:lnTo>
                    <a:lnTo>
                      <a:pt x="2590" y="1526"/>
                    </a:lnTo>
                    <a:lnTo>
                      <a:pt x="2596" y="1484"/>
                    </a:lnTo>
                    <a:lnTo>
                      <a:pt x="2602" y="1443"/>
                    </a:lnTo>
                    <a:lnTo>
                      <a:pt x="2610" y="1401"/>
                    </a:lnTo>
                    <a:lnTo>
                      <a:pt x="2620" y="1358"/>
                    </a:lnTo>
                    <a:lnTo>
                      <a:pt x="2630" y="1320"/>
                    </a:lnTo>
                    <a:lnTo>
                      <a:pt x="2640" y="1279"/>
                    </a:lnTo>
                    <a:lnTo>
                      <a:pt x="2654" y="1239"/>
                    </a:lnTo>
                    <a:lnTo>
                      <a:pt x="2666" y="1200"/>
                    </a:lnTo>
                    <a:lnTo>
                      <a:pt x="2683" y="1160"/>
                    </a:lnTo>
                    <a:lnTo>
                      <a:pt x="2697" y="1120"/>
                    </a:lnTo>
                    <a:lnTo>
                      <a:pt x="2715" y="1079"/>
                    </a:lnTo>
                    <a:lnTo>
                      <a:pt x="2733" y="1041"/>
                    </a:lnTo>
                    <a:lnTo>
                      <a:pt x="2733" y="1039"/>
                    </a:lnTo>
                    <a:lnTo>
                      <a:pt x="2733" y="1037"/>
                    </a:lnTo>
                    <a:lnTo>
                      <a:pt x="2691" y="1097"/>
                    </a:lnTo>
                    <a:lnTo>
                      <a:pt x="2646" y="1160"/>
                    </a:lnTo>
                    <a:lnTo>
                      <a:pt x="2594" y="1227"/>
                    </a:lnTo>
                    <a:lnTo>
                      <a:pt x="2539" y="1298"/>
                    </a:lnTo>
                    <a:lnTo>
                      <a:pt x="2478" y="1372"/>
                    </a:lnTo>
                    <a:lnTo>
                      <a:pt x="2414" y="1449"/>
                    </a:lnTo>
                    <a:lnTo>
                      <a:pt x="2343" y="1530"/>
                    </a:lnTo>
                    <a:lnTo>
                      <a:pt x="2266" y="1615"/>
                    </a:lnTo>
                    <a:lnTo>
                      <a:pt x="2171" y="1718"/>
                    </a:lnTo>
                    <a:lnTo>
                      <a:pt x="2070" y="1825"/>
                    </a:lnTo>
                    <a:lnTo>
                      <a:pt x="1958" y="1940"/>
                    </a:lnTo>
                    <a:lnTo>
                      <a:pt x="1837" y="2062"/>
                    </a:lnTo>
                    <a:lnTo>
                      <a:pt x="1708" y="2189"/>
                    </a:lnTo>
                    <a:lnTo>
                      <a:pt x="1568" y="2323"/>
                    </a:lnTo>
                    <a:lnTo>
                      <a:pt x="1416" y="2462"/>
                    </a:lnTo>
                    <a:lnTo>
                      <a:pt x="1256" y="2610"/>
                    </a:lnTo>
                    <a:lnTo>
                      <a:pt x="1256" y="2604"/>
                    </a:lnTo>
                    <a:lnTo>
                      <a:pt x="1260" y="2581"/>
                    </a:lnTo>
                    <a:lnTo>
                      <a:pt x="1271" y="2547"/>
                    </a:lnTo>
                    <a:lnTo>
                      <a:pt x="1285" y="2498"/>
                    </a:lnTo>
                    <a:lnTo>
                      <a:pt x="1305" y="2438"/>
                    </a:lnTo>
                    <a:lnTo>
                      <a:pt x="1331" y="2367"/>
                    </a:lnTo>
                    <a:lnTo>
                      <a:pt x="1364" y="2286"/>
                    </a:lnTo>
                    <a:lnTo>
                      <a:pt x="1402" y="2195"/>
                    </a:lnTo>
                    <a:lnTo>
                      <a:pt x="1422" y="2151"/>
                    </a:lnTo>
                    <a:lnTo>
                      <a:pt x="1443" y="2106"/>
                    </a:lnTo>
                    <a:lnTo>
                      <a:pt x="1465" y="2060"/>
                    </a:lnTo>
                    <a:lnTo>
                      <a:pt x="1489" y="2011"/>
                    </a:lnTo>
                    <a:lnTo>
                      <a:pt x="1515" y="1963"/>
                    </a:lnTo>
                    <a:lnTo>
                      <a:pt x="1542" y="1914"/>
                    </a:lnTo>
                    <a:lnTo>
                      <a:pt x="1570" y="1864"/>
                    </a:lnTo>
                    <a:lnTo>
                      <a:pt x="1600" y="1811"/>
                    </a:lnTo>
                    <a:lnTo>
                      <a:pt x="1629" y="1765"/>
                    </a:lnTo>
                    <a:lnTo>
                      <a:pt x="1659" y="1716"/>
                    </a:lnTo>
                    <a:lnTo>
                      <a:pt x="1691" y="1665"/>
                    </a:lnTo>
                    <a:lnTo>
                      <a:pt x="1726" y="1617"/>
                    </a:lnTo>
                    <a:lnTo>
                      <a:pt x="1760" y="1566"/>
                    </a:lnTo>
                    <a:lnTo>
                      <a:pt x="1797" y="1518"/>
                    </a:lnTo>
                    <a:lnTo>
                      <a:pt x="1835" y="1467"/>
                    </a:lnTo>
                    <a:lnTo>
                      <a:pt x="1873" y="1419"/>
                    </a:lnTo>
                    <a:lnTo>
                      <a:pt x="1869" y="1423"/>
                    </a:lnTo>
                    <a:lnTo>
                      <a:pt x="1851" y="1443"/>
                    </a:lnTo>
                    <a:lnTo>
                      <a:pt x="1821" y="1475"/>
                    </a:lnTo>
                    <a:lnTo>
                      <a:pt x="1778" y="1522"/>
                    </a:lnTo>
                    <a:lnTo>
                      <a:pt x="1722" y="1579"/>
                    </a:lnTo>
                    <a:lnTo>
                      <a:pt x="1653" y="1647"/>
                    </a:lnTo>
                    <a:lnTo>
                      <a:pt x="1572" y="1726"/>
                    </a:lnTo>
                    <a:lnTo>
                      <a:pt x="1479" y="1815"/>
                    </a:lnTo>
                    <a:lnTo>
                      <a:pt x="1358" y="1926"/>
                    </a:lnTo>
                    <a:lnTo>
                      <a:pt x="1216" y="2052"/>
                    </a:lnTo>
                    <a:lnTo>
                      <a:pt x="1139" y="2116"/>
                    </a:lnTo>
                    <a:lnTo>
                      <a:pt x="1060" y="2185"/>
                    </a:lnTo>
                    <a:lnTo>
                      <a:pt x="975" y="2254"/>
                    </a:lnTo>
                    <a:lnTo>
                      <a:pt x="884" y="2327"/>
                    </a:lnTo>
                    <a:lnTo>
                      <a:pt x="791" y="2399"/>
                    </a:lnTo>
                    <a:lnTo>
                      <a:pt x="696" y="2474"/>
                    </a:lnTo>
                    <a:lnTo>
                      <a:pt x="595" y="2551"/>
                    </a:lnTo>
                    <a:lnTo>
                      <a:pt x="490" y="2628"/>
                    </a:lnTo>
                    <a:lnTo>
                      <a:pt x="381" y="2707"/>
                    </a:lnTo>
                    <a:lnTo>
                      <a:pt x="269" y="2786"/>
                    </a:lnTo>
                    <a:lnTo>
                      <a:pt x="154" y="2864"/>
                    </a:lnTo>
                    <a:lnTo>
                      <a:pt x="35" y="2945"/>
                    </a:lnTo>
                    <a:close/>
                  </a:path>
                </a:pathLst>
              </a:cu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84" name="Freeform 1030"/>
              <p:cNvSpPr>
                <a:spLocks/>
              </p:cNvSpPr>
              <p:nvPr/>
            </p:nvSpPr>
            <p:spPr bwMode="auto">
              <a:xfrm>
                <a:off x="1313" y="4086"/>
                <a:ext cx="45" cy="37"/>
              </a:xfrm>
              <a:custGeom>
                <a:avLst/>
                <a:gdLst>
                  <a:gd name="T0" fmla="*/ 0 w 45"/>
                  <a:gd name="T1" fmla="*/ 26 h 37"/>
                  <a:gd name="T2" fmla="*/ 2 w 45"/>
                  <a:gd name="T3" fmla="*/ 22 h 37"/>
                  <a:gd name="T4" fmla="*/ 4 w 45"/>
                  <a:gd name="T5" fmla="*/ 22 h 37"/>
                  <a:gd name="T6" fmla="*/ 12 w 45"/>
                  <a:gd name="T7" fmla="*/ 37 h 37"/>
                  <a:gd name="T8" fmla="*/ 14 w 45"/>
                  <a:gd name="T9" fmla="*/ 35 h 37"/>
                  <a:gd name="T10" fmla="*/ 18 w 45"/>
                  <a:gd name="T11" fmla="*/ 32 h 37"/>
                  <a:gd name="T12" fmla="*/ 22 w 45"/>
                  <a:gd name="T13" fmla="*/ 28 h 37"/>
                  <a:gd name="T14" fmla="*/ 32 w 45"/>
                  <a:gd name="T15" fmla="*/ 22 h 37"/>
                  <a:gd name="T16" fmla="*/ 45 w 45"/>
                  <a:gd name="T17" fmla="*/ 14 h 37"/>
                  <a:gd name="T18" fmla="*/ 35 w 45"/>
                  <a:gd name="T19" fmla="*/ 0 h 37"/>
                  <a:gd name="T20" fmla="*/ 22 w 45"/>
                  <a:gd name="T21" fmla="*/ 8 h 37"/>
                  <a:gd name="T22" fmla="*/ 14 w 45"/>
                  <a:gd name="T23" fmla="*/ 14 h 37"/>
                  <a:gd name="T24" fmla="*/ 8 w 45"/>
                  <a:gd name="T25" fmla="*/ 18 h 37"/>
                  <a:gd name="T26" fmla="*/ 4 w 45"/>
                  <a:gd name="T27" fmla="*/ 20 h 37"/>
                  <a:gd name="T28" fmla="*/ 2 w 45"/>
                  <a:gd name="T29" fmla="*/ 22 h 37"/>
                  <a:gd name="T30" fmla="*/ 10 w 45"/>
                  <a:gd name="T31" fmla="*/ 37 h 37"/>
                  <a:gd name="T32" fmla="*/ 12 w 45"/>
                  <a:gd name="T33" fmla="*/ 37 h 37"/>
                  <a:gd name="T34" fmla="*/ 14 w 45"/>
                  <a:gd name="T35" fmla="*/ 32 h 37"/>
                  <a:gd name="T36" fmla="*/ 0 w 45"/>
                  <a:gd name="T37" fmla="*/ 26 h 3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5" h="37">
                    <a:moveTo>
                      <a:pt x="0" y="26"/>
                    </a:moveTo>
                    <a:lnTo>
                      <a:pt x="2" y="22"/>
                    </a:lnTo>
                    <a:lnTo>
                      <a:pt x="4" y="22"/>
                    </a:lnTo>
                    <a:lnTo>
                      <a:pt x="12" y="37"/>
                    </a:lnTo>
                    <a:lnTo>
                      <a:pt x="14" y="35"/>
                    </a:lnTo>
                    <a:lnTo>
                      <a:pt x="18" y="32"/>
                    </a:lnTo>
                    <a:lnTo>
                      <a:pt x="22" y="28"/>
                    </a:lnTo>
                    <a:lnTo>
                      <a:pt x="32" y="22"/>
                    </a:lnTo>
                    <a:lnTo>
                      <a:pt x="45" y="14"/>
                    </a:lnTo>
                    <a:lnTo>
                      <a:pt x="35" y="0"/>
                    </a:lnTo>
                    <a:lnTo>
                      <a:pt x="22" y="8"/>
                    </a:lnTo>
                    <a:lnTo>
                      <a:pt x="14" y="14"/>
                    </a:lnTo>
                    <a:lnTo>
                      <a:pt x="8" y="18"/>
                    </a:lnTo>
                    <a:lnTo>
                      <a:pt x="4" y="20"/>
                    </a:lnTo>
                    <a:lnTo>
                      <a:pt x="2" y="22"/>
                    </a:lnTo>
                    <a:lnTo>
                      <a:pt x="10" y="37"/>
                    </a:lnTo>
                    <a:lnTo>
                      <a:pt x="12" y="37"/>
                    </a:lnTo>
                    <a:lnTo>
                      <a:pt x="14" y="32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85" name="Freeform 1031"/>
              <p:cNvSpPr>
                <a:spLocks/>
              </p:cNvSpPr>
              <p:nvPr/>
            </p:nvSpPr>
            <p:spPr bwMode="auto">
              <a:xfrm>
                <a:off x="1313" y="3330"/>
                <a:ext cx="387" cy="788"/>
              </a:xfrm>
              <a:custGeom>
                <a:avLst/>
                <a:gdLst>
                  <a:gd name="T0" fmla="*/ 370 w 387"/>
                  <a:gd name="T1" fmla="*/ 0 h 788"/>
                  <a:gd name="T2" fmla="*/ 326 w 387"/>
                  <a:gd name="T3" fmla="*/ 83 h 788"/>
                  <a:gd name="T4" fmla="*/ 281 w 387"/>
                  <a:gd name="T5" fmla="*/ 172 h 788"/>
                  <a:gd name="T6" fmla="*/ 239 w 387"/>
                  <a:gd name="T7" fmla="*/ 261 h 788"/>
                  <a:gd name="T8" fmla="*/ 194 w 387"/>
                  <a:gd name="T9" fmla="*/ 356 h 788"/>
                  <a:gd name="T10" fmla="*/ 148 w 387"/>
                  <a:gd name="T11" fmla="*/ 455 h 788"/>
                  <a:gd name="T12" fmla="*/ 101 w 387"/>
                  <a:gd name="T13" fmla="*/ 558 h 788"/>
                  <a:gd name="T14" fmla="*/ 53 w 387"/>
                  <a:gd name="T15" fmla="*/ 667 h 788"/>
                  <a:gd name="T16" fmla="*/ 0 w 387"/>
                  <a:gd name="T17" fmla="*/ 782 h 788"/>
                  <a:gd name="T18" fmla="*/ 14 w 387"/>
                  <a:gd name="T19" fmla="*/ 788 h 788"/>
                  <a:gd name="T20" fmla="*/ 67 w 387"/>
                  <a:gd name="T21" fmla="*/ 673 h 788"/>
                  <a:gd name="T22" fmla="*/ 117 w 387"/>
                  <a:gd name="T23" fmla="*/ 566 h 788"/>
                  <a:gd name="T24" fmla="*/ 164 w 387"/>
                  <a:gd name="T25" fmla="*/ 461 h 788"/>
                  <a:gd name="T26" fmla="*/ 208 w 387"/>
                  <a:gd name="T27" fmla="*/ 364 h 788"/>
                  <a:gd name="T28" fmla="*/ 253 w 387"/>
                  <a:gd name="T29" fmla="*/ 269 h 788"/>
                  <a:gd name="T30" fmla="*/ 297 w 387"/>
                  <a:gd name="T31" fmla="*/ 178 h 788"/>
                  <a:gd name="T32" fmla="*/ 340 w 387"/>
                  <a:gd name="T33" fmla="*/ 91 h 788"/>
                  <a:gd name="T34" fmla="*/ 387 w 387"/>
                  <a:gd name="T35" fmla="*/ 8 h 788"/>
                  <a:gd name="T36" fmla="*/ 370 w 387"/>
                  <a:gd name="T37" fmla="*/ 0 h 78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87" h="788">
                    <a:moveTo>
                      <a:pt x="370" y="0"/>
                    </a:moveTo>
                    <a:lnTo>
                      <a:pt x="326" y="83"/>
                    </a:lnTo>
                    <a:lnTo>
                      <a:pt x="281" y="172"/>
                    </a:lnTo>
                    <a:lnTo>
                      <a:pt x="239" y="261"/>
                    </a:lnTo>
                    <a:lnTo>
                      <a:pt x="194" y="356"/>
                    </a:lnTo>
                    <a:lnTo>
                      <a:pt x="148" y="455"/>
                    </a:lnTo>
                    <a:lnTo>
                      <a:pt x="101" y="558"/>
                    </a:lnTo>
                    <a:lnTo>
                      <a:pt x="53" y="667"/>
                    </a:lnTo>
                    <a:lnTo>
                      <a:pt x="0" y="782"/>
                    </a:lnTo>
                    <a:lnTo>
                      <a:pt x="14" y="788"/>
                    </a:lnTo>
                    <a:lnTo>
                      <a:pt x="67" y="673"/>
                    </a:lnTo>
                    <a:lnTo>
                      <a:pt x="117" y="566"/>
                    </a:lnTo>
                    <a:lnTo>
                      <a:pt x="164" y="461"/>
                    </a:lnTo>
                    <a:lnTo>
                      <a:pt x="208" y="364"/>
                    </a:lnTo>
                    <a:lnTo>
                      <a:pt x="253" y="269"/>
                    </a:lnTo>
                    <a:lnTo>
                      <a:pt x="297" y="178"/>
                    </a:lnTo>
                    <a:lnTo>
                      <a:pt x="340" y="91"/>
                    </a:lnTo>
                    <a:lnTo>
                      <a:pt x="387" y="8"/>
                    </a:lnTo>
                    <a:lnTo>
                      <a:pt x="370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86" name="Freeform 1032"/>
              <p:cNvSpPr>
                <a:spLocks/>
              </p:cNvSpPr>
              <p:nvPr/>
            </p:nvSpPr>
            <p:spPr bwMode="auto">
              <a:xfrm>
                <a:off x="1683" y="2762"/>
                <a:ext cx="423" cy="576"/>
              </a:xfrm>
              <a:custGeom>
                <a:avLst/>
                <a:gdLst>
                  <a:gd name="T0" fmla="*/ 411 w 423"/>
                  <a:gd name="T1" fmla="*/ 0 h 576"/>
                  <a:gd name="T2" fmla="*/ 346 w 423"/>
                  <a:gd name="T3" fmla="*/ 71 h 576"/>
                  <a:gd name="T4" fmla="*/ 288 w 423"/>
                  <a:gd name="T5" fmla="*/ 139 h 576"/>
                  <a:gd name="T6" fmla="*/ 231 w 423"/>
                  <a:gd name="T7" fmla="*/ 210 h 576"/>
                  <a:gd name="T8" fmla="*/ 180 w 423"/>
                  <a:gd name="T9" fmla="*/ 281 h 576"/>
                  <a:gd name="T10" fmla="*/ 132 w 423"/>
                  <a:gd name="T11" fmla="*/ 352 h 576"/>
                  <a:gd name="T12" fmla="*/ 85 w 423"/>
                  <a:gd name="T13" fmla="*/ 422 h 576"/>
                  <a:gd name="T14" fmla="*/ 43 w 423"/>
                  <a:gd name="T15" fmla="*/ 493 h 576"/>
                  <a:gd name="T16" fmla="*/ 0 w 423"/>
                  <a:gd name="T17" fmla="*/ 568 h 576"/>
                  <a:gd name="T18" fmla="*/ 17 w 423"/>
                  <a:gd name="T19" fmla="*/ 576 h 576"/>
                  <a:gd name="T20" fmla="*/ 57 w 423"/>
                  <a:gd name="T21" fmla="*/ 503 h 576"/>
                  <a:gd name="T22" fmla="*/ 99 w 423"/>
                  <a:gd name="T23" fmla="*/ 431 h 576"/>
                  <a:gd name="T24" fmla="*/ 146 w 423"/>
                  <a:gd name="T25" fmla="*/ 360 h 576"/>
                  <a:gd name="T26" fmla="*/ 195 w 423"/>
                  <a:gd name="T27" fmla="*/ 289 h 576"/>
                  <a:gd name="T28" fmla="*/ 245 w 423"/>
                  <a:gd name="T29" fmla="*/ 220 h 576"/>
                  <a:gd name="T30" fmla="*/ 300 w 423"/>
                  <a:gd name="T31" fmla="*/ 152 h 576"/>
                  <a:gd name="T32" fmla="*/ 358 w 423"/>
                  <a:gd name="T33" fmla="*/ 81 h 576"/>
                  <a:gd name="T34" fmla="*/ 423 w 423"/>
                  <a:gd name="T35" fmla="*/ 10 h 576"/>
                  <a:gd name="T36" fmla="*/ 411 w 423"/>
                  <a:gd name="T37" fmla="*/ 0 h 57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23" h="576">
                    <a:moveTo>
                      <a:pt x="411" y="0"/>
                    </a:moveTo>
                    <a:lnTo>
                      <a:pt x="346" y="71"/>
                    </a:lnTo>
                    <a:lnTo>
                      <a:pt x="288" y="139"/>
                    </a:lnTo>
                    <a:lnTo>
                      <a:pt x="231" y="210"/>
                    </a:lnTo>
                    <a:lnTo>
                      <a:pt x="180" y="281"/>
                    </a:lnTo>
                    <a:lnTo>
                      <a:pt x="132" y="352"/>
                    </a:lnTo>
                    <a:lnTo>
                      <a:pt x="85" y="422"/>
                    </a:lnTo>
                    <a:lnTo>
                      <a:pt x="43" y="493"/>
                    </a:lnTo>
                    <a:lnTo>
                      <a:pt x="0" y="568"/>
                    </a:lnTo>
                    <a:lnTo>
                      <a:pt x="17" y="576"/>
                    </a:lnTo>
                    <a:lnTo>
                      <a:pt x="57" y="503"/>
                    </a:lnTo>
                    <a:lnTo>
                      <a:pt x="99" y="431"/>
                    </a:lnTo>
                    <a:lnTo>
                      <a:pt x="146" y="360"/>
                    </a:lnTo>
                    <a:lnTo>
                      <a:pt x="195" y="289"/>
                    </a:lnTo>
                    <a:lnTo>
                      <a:pt x="245" y="220"/>
                    </a:lnTo>
                    <a:lnTo>
                      <a:pt x="300" y="152"/>
                    </a:lnTo>
                    <a:lnTo>
                      <a:pt x="358" y="81"/>
                    </a:lnTo>
                    <a:lnTo>
                      <a:pt x="423" y="1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87" name="Freeform 1033"/>
              <p:cNvSpPr>
                <a:spLocks/>
              </p:cNvSpPr>
              <p:nvPr/>
            </p:nvSpPr>
            <p:spPr bwMode="auto">
              <a:xfrm>
                <a:off x="2094" y="2222"/>
                <a:ext cx="633" cy="550"/>
              </a:xfrm>
              <a:custGeom>
                <a:avLst/>
                <a:gdLst>
                  <a:gd name="T0" fmla="*/ 623 w 633"/>
                  <a:gd name="T1" fmla="*/ 0 h 550"/>
                  <a:gd name="T2" fmla="*/ 528 w 633"/>
                  <a:gd name="T3" fmla="*/ 73 h 550"/>
                  <a:gd name="T4" fmla="*/ 437 w 633"/>
                  <a:gd name="T5" fmla="*/ 142 h 550"/>
                  <a:gd name="T6" fmla="*/ 352 w 633"/>
                  <a:gd name="T7" fmla="*/ 210 h 550"/>
                  <a:gd name="T8" fmla="*/ 271 w 633"/>
                  <a:gd name="T9" fmla="*/ 279 h 550"/>
                  <a:gd name="T10" fmla="*/ 196 w 633"/>
                  <a:gd name="T11" fmla="*/ 346 h 550"/>
                  <a:gd name="T12" fmla="*/ 127 w 633"/>
                  <a:gd name="T13" fmla="*/ 411 h 550"/>
                  <a:gd name="T14" fmla="*/ 61 w 633"/>
                  <a:gd name="T15" fmla="*/ 475 h 550"/>
                  <a:gd name="T16" fmla="*/ 0 w 633"/>
                  <a:gd name="T17" fmla="*/ 540 h 550"/>
                  <a:gd name="T18" fmla="*/ 12 w 633"/>
                  <a:gd name="T19" fmla="*/ 550 h 550"/>
                  <a:gd name="T20" fmla="*/ 73 w 633"/>
                  <a:gd name="T21" fmla="*/ 487 h 550"/>
                  <a:gd name="T22" fmla="*/ 138 w 633"/>
                  <a:gd name="T23" fmla="*/ 423 h 550"/>
                  <a:gd name="T24" fmla="*/ 208 w 633"/>
                  <a:gd name="T25" fmla="*/ 358 h 550"/>
                  <a:gd name="T26" fmla="*/ 283 w 633"/>
                  <a:gd name="T27" fmla="*/ 291 h 550"/>
                  <a:gd name="T28" fmla="*/ 362 w 633"/>
                  <a:gd name="T29" fmla="*/ 225 h 550"/>
                  <a:gd name="T30" fmla="*/ 447 w 633"/>
                  <a:gd name="T31" fmla="*/ 156 h 550"/>
                  <a:gd name="T32" fmla="*/ 538 w 633"/>
                  <a:gd name="T33" fmla="*/ 85 h 550"/>
                  <a:gd name="T34" fmla="*/ 633 w 633"/>
                  <a:gd name="T35" fmla="*/ 14 h 550"/>
                  <a:gd name="T36" fmla="*/ 623 w 633"/>
                  <a:gd name="T37" fmla="*/ 0 h 55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33" h="550">
                    <a:moveTo>
                      <a:pt x="623" y="0"/>
                    </a:moveTo>
                    <a:lnTo>
                      <a:pt x="528" y="73"/>
                    </a:lnTo>
                    <a:lnTo>
                      <a:pt x="437" y="142"/>
                    </a:lnTo>
                    <a:lnTo>
                      <a:pt x="352" y="210"/>
                    </a:lnTo>
                    <a:lnTo>
                      <a:pt x="271" y="279"/>
                    </a:lnTo>
                    <a:lnTo>
                      <a:pt x="196" y="346"/>
                    </a:lnTo>
                    <a:lnTo>
                      <a:pt x="127" y="411"/>
                    </a:lnTo>
                    <a:lnTo>
                      <a:pt x="61" y="475"/>
                    </a:lnTo>
                    <a:lnTo>
                      <a:pt x="0" y="540"/>
                    </a:lnTo>
                    <a:lnTo>
                      <a:pt x="12" y="550"/>
                    </a:lnTo>
                    <a:lnTo>
                      <a:pt x="73" y="487"/>
                    </a:lnTo>
                    <a:lnTo>
                      <a:pt x="138" y="423"/>
                    </a:lnTo>
                    <a:lnTo>
                      <a:pt x="208" y="358"/>
                    </a:lnTo>
                    <a:lnTo>
                      <a:pt x="283" y="291"/>
                    </a:lnTo>
                    <a:lnTo>
                      <a:pt x="362" y="225"/>
                    </a:lnTo>
                    <a:lnTo>
                      <a:pt x="447" y="156"/>
                    </a:lnTo>
                    <a:lnTo>
                      <a:pt x="538" y="85"/>
                    </a:lnTo>
                    <a:lnTo>
                      <a:pt x="633" y="14"/>
                    </a:lnTo>
                    <a:lnTo>
                      <a:pt x="623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88" name="Freeform 1034"/>
              <p:cNvSpPr>
                <a:spLocks/>
              </p:cNvSpPr>
              <p:nvPr/>
            </p:nvSpPr>
            <p:spPr bwMode="auto">
              <a:xfrm>
                <a:off x="2717" y="1658"/>
                <a:ext cx="876" cy="578"/>
              </a:xfrm>
              <a:custGeom>
                <a:avLst/>
                <a:gdLst>
                  <a:gd name="T0" fmla="*/ 868 w 876"/>
                  <a:gd name="T1" fmla="*/ 0 h 578"/>
                  <a:gd name="T2" fmla="*/ 740 w 876"/>
                  <a:gd name="T3" fmla="*/ 77 h 578"/>
                  <a:gd name="T4" fmla="*/ 621 w 876"/>
                  <a:gd name="T5" fmla="*/ 150 h 578"/>
                  <a:gd name="T6" fmla="*/ 504 w 876"/>
                  <a:gd name="T7" fmla="*/ 222 h 578"/>
                  <a:gd name="T8" fmla="*/ 395 w 876"/>
                  <a:gd name="T9" fmla="*/ 293 h 578"/>
                  <a:gd name="T10" fmla="*/ 289 w 876"/>
                  <a:gd name="T11" fmla="*/ 364 h 578"/>
                  <a:gd name="T12" fmla="*/ 188 w 876"/>
                  <a:gd name="T13" fmla="*/ 433 h 578"/>
                  <a:gd name="T14" fmla="*/ 91 w 876"/>
                  <a:gd name="T15" fmla="*/ 499 h 578"/>
                  <a:gd name="T16" fmla="*/ 0 w 876"/>
                  <a:gd name="T17" fmla="*/ 564 h 578"/>
                  <a:gd name="T18" fmla="*/ 10 w 876"/>
                  <a:gd name="T19" fmla="*/ 578 h 578"/>
                  <a:gd name="T20" fmla="*/ 101 w 876"/>
                  <a:gd name="T21" fmla="*/ 514 h 578"/>
                  <a:gd name="T22" fmla="*/ 198 w 876"/>
                  <a:gd name="T23" fmla="*/ 445 h 578"/>
                  <a:gd name="T24" fmla="*/ 297 w 876"/>
                  <a:gd name="T25" fmla="*/ 378 h 578"/>
                  <a:gd name="T26" fmla="*/ 403 w 876"/>
                  <a:gd name="T27" fmla="*/ 307 h 578"/>
                  <a:gd name="T28" fmla="*/ 514 w 876"/>
                  <a:gd name="T29" fmla="*/ 237 h 578"/>
                  <a:gd name="T30" fmla="*/ 629 w 876"/>
                  <a:gd name="T31" fmla="*/ 166 h 578"/>
                  <a:gd name="T32" fmla="*/ 751 w 876"/>
                  <a:gd name="T33" fmla="*/ 91 h 578"/>
                  <a:gd name="T34" fmla="*/ 876 w 876"/>
                  <a:gd name="T35" fmla="*/ 14 h 578"/>
                  <a:gd name="T36" fmla="*/ 868 w 876"/>
                  <a:gd name="T37" fmla="*/ 0 h 57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76" h="578">
                    <a:moveTo>
                      <a:pt x="868" y="0"/>
                    </a:moveTo>
                    <a:lnTo>
                      <a:pt x="740" y="77"/>
                    </a:lnTo>
                    <a:lnTo>
                      <a:pt x="621" y="150"/>
                    </a:lnTo>
                    <a:lnTo>
                      <a:pt x="504" y="222"/>
                    </a:lnTo>
                    <a:lnTo>
                      <a:pt x="395" y="293"/>
                    </a:lnTo>
                    <a:lnTo>
                      <a:pt x="289" y="364"/>
                    </a:lnTo>
                    <a:lnTo>
                      <a:pt x="188" y="433"/>
                    </a:lnTo>
                    <a:lnTo>
                      <a:pt x="91" y="499"/>
                    </a:lnTo>
                    <a:lnTo>
                      <a:pt x="0" y="564"/>
                    </a:lnTo>
                    <a:lnTo>
                      <a:pt x="10" y="578"/>
                    </a:lnTo>
                    <a:lnTo>
                      <a:pt x="101" y="514"/>
                    </a:lnTo>
                    <a:lnTo>
                      <a:pt x="198" y="445"/>
                    </a:lnTo>
                    <a:lnTo>
                      <a:pt x="297" y="378"/>
                    </a:lnTo>
                    <a:lnTo>
                      <a:pt x="403" y="307"/>
                    </a:lnTo>
                    <a:lnTo>
                      <a:pt x="514" y="237"/>
                    </a:lnTo>
                    <a:lnTo>
                      <a:pt x="629" y="166"/>
                    </a:lnTo>
                    <a:lnTo>
                      <a:pt x="751" y="91"/>
                    </a:lnTo>
                    <a:lnTo>
                      <a:pt x="876" y="14"/>
                    </a:lnTo>
                    <a:lnTo>
                      <a:pt x="868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89" name="Freeform 1035"/>
              <p:cNvSpPr>
                <a:spLocks/>
              </p:cNvSpPr>
              <p:nvPr/>
            </p:nvSpPr>
            <p:spPr bwMode="auto">
              <a:xfrm>
                <a:off x="3585" y="1658"/>
                <a:ext cx="36" cy="103"/>
              </a:xfrm>
              <a:custGeom>
                <a:avLst/>
                <a:gdLst>
                  <a:gd name="T0" fmla="*/ 36 w 36"/>
                  <a:gd name="T1" fmla="*/ 103 h 103"/>
                  <a:gd name="T2" fmla="*/ 36 w 36"/>
                  <a:gd name="T3" fmla="*/ 77 h 103"/>
                  <a:gd name="T4" fmla="*/ 36 w 36"/>
                  <a:gd name="T5" fmla="*/ 55 h 103"/>
                  <a:gd name="T6" fmla="*/ 32 w 36"/>
                  <a:gd name="T7" fmla="*/ 38 h 103"/>
                  <a:gd name="T8" fmla="*/ 28 w 36"/>
                  <a:gd name="T9" fmla="*/ 24 h 103"/>
                  <a:gd name="T10" fmla="*/ 22 w 36"/>
                  <a:gd name="T11" fmla="*/ 12 h 103"/>
                  <a:gd name="T12" fmla="*/ 16 w 36"/>
                  <a:gd name="T13" fmla="*/ 6 h 103"/>
                  <a:gd name="T14" fmla="*/ 10 w 36"/>
                  <a:gd name="T15" fmla="*/ 2 h 103"/>
                  <a:gd name="T16" fmla="*/ 0 w 36"/>
                  <a:gd name="T17" fmla="*/ 0 h 103"/>
                  <a:gd name="T18" fmla="*/ 8 w 36"/>
                  <a:gd name="T19" fmla="*/ 14 h 103"/>
                  <a:gd name="T20" fmla="*/ 2 w 36"/>
                  <a:gd name="T21" fmla="*/ 16 h 103"/>
                  <a:gd name="T22" fmla="*/ 4 w 36"/>
                  <a:gd name="T23" fmla="*/ 18 h 103"/>
                  <a:gd name="T24" fmla="*/ 8 w 36"/>
                  <a:gd name="T25" fmla="*/ 22 h 103"/>
                  <a:gd name="T26" fmla="*/ 12 w 36"/>
                  <a:gd name="T27" fmla="*/ 30 h 103"/>
                  <a:gd name="T28" fmla="*/ 16 w 36"/>
                  <a:gd name="T29" fmla="*/ 43 h 103"/>
                  <a:gd name="T30" fmla="*/ 18 w 36"/>
                  <a:gd name="T31" fmla="*/ 57 h 103"/>
                  <a:gd name="T32" fmla="*/ 20 w 36"/>
                  <a:gd name="T33" fmla="*/ 77 h 103"/>
                  <a:gd name="T34" fmla="*/ 18 w 36"/>
                  <a:gd name="T35" fmla="*/ 101 h 103"/>
                  <a:gd name="T36" fmla="*/ 36 w 36"/>
                  <a:gd name="T37" fmla="*/ 103 h 10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6" h="103">
                    <a:moveTo>
                      <a:pt x="36" y="103"/>
                    </a:moveTo>
                    <a:lnTo>
                      <a:pt x="36" y="77"/>
                    </a:lnTo>
                    <a:lnTo>
                      <a:pt x="36" y="55"/>
                    </a:lnTo>
                    <a:lnTo>
                      <a:pt x="32" y="38"/>
                    </a:lnTo>
                    <a:lnTo>
                      <a:pt x="28" y="24"/>
                    </a:lnTo>
                    <a:lnTo>
                      <a:pt x="22" y="12"/>
                    </a:lnTo>
                    <a:lnTo>
                      <a:pt x="16" y="6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8" y="14"/>
                    </a:lnTo>
                    <a:lnTo>
                      <a:pt x="2" y="16"/>
                    </a:lnTo>
                    <a:lnTo>
                      <a:pt x="4" y="18"/>
                    </a:lnTo>
                    <a:lnTo>
                      <a:pt x="8" y="22"/>
                    </a:lnTo>
                    <a:lnTo>
                      <a:pt x="12" y="30"/>
                    </a:lnTo>
                    <a:lnTo>
                      <a:pt x="16" y="43"/>
                    </a:lnTo>
                    <a:lnTo>
                      <a:pt x="18" y="57"/>
                    </a:lnTo>
                    <a:lnTo>
                      <a:pt x="20" y="77"/>
                    </a:lnTo>
                    <a:lnTo>
                      <a:pt x="18" y="101"/>
                    </a:lnTo>
                    <a:lnTo>
                      <a:pt x="36" y="103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90" name="Freeform 1036"/>
              <p:cNvSpPr>
                <a:spLocks/>
              </p:cNvSpPr>
              <p:nvPr/>
            </p:nvSpPr>
            <p:spPr bwMode="auto">
              <a:xfrm>
                <a:off x="3548" y="1759"/>
                <a:ext cx="73" cy="172"/>
              </a:xfrm>
              <a:custGeom>
                <a:avLst/>
                <a:gdLst>
                  <a:gd name="T0" fmla="*/ 15 w 73"/>
                  <a:gd name="T1" fmla="*/ 172 h 172"/>
                  <a:gd name="T2" fmla="*/ 29 w 73"/>
                  <a:gd name="T3" fmla="*/ 146 h 172"/>
                  <a:gd name="T4" fmla="*/ 39 w 73"/>
                  <a:gd name="T5" fmla="*/ 119 h 172"/>
                  <a:gd name="T6" fmla="*/ 49 w 73"/>
                  <a:gd name="T7" fmla="*/ 97 h 172"/>
                  <a:gd name="T8" fmla="*/ 55 w 73"/>
                  <a:gd name="T9" fmla="*/ 75 h 172"/>
                  <a:gd name="T10" fmla="*/ 61 w 73"/>
                  <a:gd name="T11" fmla="*/ 55 h 172"/>
                  <a:gd name="T12" fmla="*/ 67 w 73"/>
                  <a:gd name="T13" fmla="*/ 35 h 172"/>
                  <a:gd name="T14" fmla="*/ 69 w 73"/>
                  <a:gd name="T15" fmla="*/ 18 h 172"/>
                  <a:gd name="T16" fmla="*/ 73 w 73"/>
                  <a:gd name="T17" fmla="*/ 2 h 172"/>
                  <a:gd name="T18" fmla="*/ 55 w 73"/>
                  <a:gd name="T19" fmla="*/ 0 h 172"/>
                  <a:gd name="T20" fmla="*/ 53 w 73"/>
                  <a:gd name="T21" fmla="*/ 14 h 172"/>
                  <a:gd name="T22" fmla="*/ 49 w 73"/>
                  <a:gd name="T23" fmla="*/ 32 h 172"/>
                  <a:gd name="T24" fmla="*/ 45 w 73"/>
                  <a:gd name="T25" fmla="*/ 49 h 172"/>
                  <a:gd name="T26" fmla="*/ 39 w 73"/>
                  <a:gd name="T27" fmla="*/ 69 h 172"/>
                  <a:gd name="T28" fmla="*/ 33 w 73"/>
                  <a:gd name="T29" fmla="*/ 91 h 172"/>
                  <a:gd name="T30" fmla="*/ 23 w 73"/>
                  <a:gd name="T31" fmla="*/ 113 h 172"/>
                  <a:gd name="T32" fmla="*/ 13 w 73"/>
                  <a:gd name="T33" fmla="*/ 138 h 172"/>
                  <a:gd name="T34" fmla="*/ 0 w 73"/>
                  <a:gd name="T35" fmla="*/ 166 h 172"/>
                  <a:gd name="T36" fmla="*/ 15 w 73"/>
                  <a:gd name="T37" fmla="*/ 172 h 17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3" h="172">
                    <a:moveTo>
                      <a:pt x="15" y="172"/>
                    </a:moveTo>
                    <a:lnTo>
                      <a:pt x="29" y="146"/>
                    </a:lnTo>
                    <a:lnTo>
                      <a:pt x="39" y="119"/>
                    </a:lnTo>
                    <a:lnTo>
                      <a:pt x="49" y="97"/>
                    </a:lnTo>
                    <a:lnTo>
                      <a:pt x="55" y="75"/>
                    </a:lnTo>
                    <a:lnTo>
                      <a:pt x="61" y="55"/>
                    </a:lnTo>
                    <a:lnTo>
                      <a:pt x="67" y="35"/>
                    </a:lnTo>
                    <a:lnTo>
                      <a:pt x="69" y="18"/>
                    </a:lnTo>
                    <a:lnTo>
                      <a:pt x="73" y="2"/>
                    </a:lnTo>
                    <a:lnTo>
                      <a:pt x="55" y="0"/>
                    </a:lnTo>
                    <a:lnTo>
                      <a:pt x="53" y="14"/>
                    </a:lnTo>
                    <a:lnTo>
                      <a:pt x="49" y="32"/>
                    </a:lnTo>
                    <a:lnTo>
                      <a:pt x="45" y="49"/>
                    </a:lnTo>
                    <a:lnTo>
                      <a:pt x="39" y="69"/>
                    </a:lnTo>
                    <a:lnTo>
                      <a:pt x="33" y="91"/>
                    </a:lnTo>
                    <a:lnTo>
                      <a:pt x="23" y="113"/>
                    </a:lnTo>
                    <a:lnTo>
                      <a:pt x="13" y="138"/>
                    </a:lnTo>
                    <a:lnTo>
                      <a:pt x="0" y="166"/>
                    </a:lnTo>
                    <a:lnTo>
                      <a:pt x="15" y="17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91" name="Freeform 1037"/>
              <p:cNvSpPr>
                <a:spLocks/>
              </p:cNvSpPr>
              <p:nvPr/>
            </p:nvSpPr>
            <p:spPr bwMode="auto">
              <a:xfrm>
                <a:off x="3340" y="1925"/>
                <a:ext cx="223" cy="336"/>
              </a:xfrm>
              <a:custGeom>
                <a:avLst/>
                <a:gdLst>
                  <a:gd name="T0" fmla="*/ 2 w 223"/>
                  <a:gd name="T1" fmla="*/ 323 h 336"/>
                  <a:gd name="T2" fmla="*/ 14 w 223"/>
                  <a:gd name="T3" fmla="*/ 333 h 336"/>
                  <a:gd name="T4" fmla="*/ 53 w 223"/>
                  <a:gd name="T5" fmla="*/ 283 h 336"/>
                  <a:gd name="T6" fmla="*/ 85 w 223"/>
                  <a:gd name="T7" fmla="*/ 234 h 336"/>
                  <a:gd name="T8" fmla="*/ 115 w 223"/>
                  <a:gd name="T9" fmla="*/ 190 h 336"/>
                  <a:gd name="T10" fmla="*/ 144 w 223"/>
                  <a:gd name="T11" fmla="*/ 148 h 336"/>
                  <a:gd name="T12" fmla="*/ 168 w 223"/>
                  <a:gd name="T13" fmla="*/ 109 h 336"/>
                  <a:gd name="T14" fmla="*/ 188 w 223"/>
                  <a:gd name="T15" fmla="*/ 73 h 336"/>
                  <a:gd name="T16" fmla="*/ 206 w 223"/>
                  <a:gd name="T17" fmla="*/ 38 h 336"/>
                  <a:gd name="T18" fmla="*/ 223 w 223"/>
                  <a:gd name="T19" fmla="*/ 6 h 336"/>
                  <a:gd name="T20" fmla="*/ 208 w 223"/>
                  <a:gd name="T21" fmla="*/ 0 h 336"/>
                  <a:gd name="T22" fmla="*/ 192 w 223"/>
                  <a:gd name="T23" fmla="*/ 30 h 336"/>
                  <a:gd name="T24" fmla="*/ 174 w 223"/>
                  <a:gd name="T25" fmla="*/ 63 h 336"/>
                  <a:gd name="T26" fmla="*/ 154 w 223"/>
                  <a:gd name="T27" fmla="*/ 99 h 336"/>
                  <a:gd name="T28" fmla="*/ 130 w 223"/>
                  <a:gd name="T29" fmla="*/ 139 h 336"/>
                  <a:gd name="T30" fmla="*/ 101 w 223"/>
                  <a:gd name="T31" fmla="*/ 180 h 336"/>
                  <a:gd name="T32" fmla="*/ 71 w 223"/>
                  <a:gd name="T33" fmla="*/ 224 h 336"/>
                  <a:gd name="T34" fmla="*/ 39 w 223"/>
                  <a:gd name="T35" fmla="*/ 273 h 336"/>
                  <a:gd name="T36" fmla="*/ 0 w 223"/>
                  <a:gd name="T37" fmla="*/ 323 h 336"/>
                  <a:gd name="T38" fmla="*/ 14 w 223"/>
                  <a:gd name="T39" fmla="*/ 336 h 336"/>
                  <a:gd name="T40" fmla="*/ 2 w 223"/>
                  <a:gd name="T41" fmla="*/ 323 h 3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23" h="336">
                    <a:moveTo>
                      <a:pt x="2" y="323"/>
                    </a:moveTo>
                    <a:lnTo>
                      <a:pt x="14" y="333"/>
                    </a:lnTo>
                    <a:lnTo>
                      <a:pt x="53" y="283"/>
                    </a:lnTo>
                    <a:lnTo>
                      <a:pt x="85" y="234"/>
                    </a:lnTo>
                    <a:lnTo>
                      <a:pt x="115" y="190"/>
                    </a:lnTo>
                    <a:lnTo>
                      <a:pt x="144" y="148"/>
                    </a:lnTo>
                    <a:lnTo>
                      <a:pt x="168" y="109"/>
                    </a:lnTo>
                    <a:lnTo>
                      <a:pt x="188" y="73"/>
                    </a:lnTo>
                    <a:lnTo>
                      <a:pt x="206" y="38"/>
                    </a:lnTo>
                    <a:lnTo>
                      <a:pt x="223" y="6"/>
                    </a:lnTo>
                    <a:lnTo>
                      <a:pt x="208" y="0"/>
                    </a:lnTo>
                    <a:lnTo>
                      <a:pt x="192" y="30"/>
                    </a:lnTo>
                    <a:lnTo>
                      <a:pt x="174" y="63"/>
                    </a:lnTo>
                    <a:lnTo>
                      <a:pt x="154" y="99"/>
                    </a:lnTo>
                    <a:lnTo>
                      <a:pt x="130" y="139"/>
                    </a:lnTo>
                    <a:lnTo>
                      <a:pt x="101" y="180"/>
                    </a:lnTo>
                    <a:lnTo>
                      <a:pt x="71" y="224"/>
                    </a:lnTo>
                    <a:lnTo>
                      <a:pt x="39" y="273"/>
                    </a:lnTo>
                    <a:lnTo>
                      <a:pt x="0" y="323"/>
                    </a:lnTo>
                    <a:lnTo>
                      <a:pt x="14" y="336"/>
                    </a:lnTo>
                    <a:lnTo>
                      <a:pt x="2" y="323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92" name="Freeform 1038"/>
              <p:cNvSpPr>
                <a:spLocks/>
              </p:cNvSpPr>
              <p:nvPr/>
            </p:nvSpPr>
            <p:spPr bwMode="auto">
              <a:xfrm>
                <a:off x="3342" y="1854"/>
                <a:ext cx="419" cy="407"/>
              </a:xfrm>
              <a:custGeom>
                <a:avLst/>
                <a:gdLst>
                  <a:gd name="T0" fmla="*/ 409 w 419"/>
                  <a:gd name="T1" fmla="*/ 0 h 407"/>
                  <a:gd name="T2" fmla="*/ 364 w 419"/>
                  <a:gd name="T3" fmla="*/ 39 h 407"/>
                  <a:gd name="T4" fmla="*/ 318 w 419"/>
                  <a:gd name="T5" fmla="*/ 81 h 407"/>
                  <a:gd name="T6" fmla="*/ 271 w 419"/>
                  <a:gd name="T7" fmla="*/ 126 h 407"/>
                  <a:gd name="T8" fmla="*/ 221 w 419"/>
                  <a:gd name="T9" fmla="*/ 174 h 407"/>
                  <a:gd name="T10" fmla="*/ 168 w 419"/>
                  <a:gd name="T11" fmla="*/ 225 h 407"/>
                  <a:gd name="T12" fmla="*/ 113 w 419"/>
                  <a:gd name="T13" fmla="*/ 277 h 407"/>
                  <a:gd name="T14" fmla="*/ 59 w 419"/>
                  <a:gd name="T15" fmla="*/ 334 h 407"/>
                  <a:gd name="T16" fmla="*/ 0 w 419"/>
                  <a:gd name="T17" fmla="*/ 394 h 407"/>
                  <a:gd name="T18" fmla="*/ 12 w 419"/>
                  <a:gd name="T19" fmla="*/ 407 h 407"/>
                  <a:gd name="T20" fmla="*/ 69 w 419"/>
                  <a:gd name="T21" fmla="*/ 346 h 407"/>
                  <a:gd name="T22" fmla="*/ 126 w 419"/>
                  <a:gd name="T23" fmla="*/ 289 h 407"/>
                  <a:gd name="T24" fmla="*/ 180 w 419"/>
                  <a:gd name="T25" fmla="*/ 237 h 407"/>
                  <a:gd name="T26" fmla="*/ 233 w 419"/>
                  <a:gd name="T27" fmla="*/ 186 h 407"/>
                  <a:gd name="T28" fmla="*/ 283 w 419"/>
                  <a:gd name="T29" fmla="*/ 138 h 407"/>
                  <a:gd name="T30" fmla="*/ 330 w 419"/>
                  <a:gd name="T31" fmla="*/ 93 h 407"/>
                  <a:gd name="T32" fmla="*/ 376 w 419"/>
                  <a:gd name="T33" fmla="*/ 51 h 407"/>
                  <a:gd name="T34" fmla="*/ 419 w 419"/>
                  <a:gd name="T35" fmla="*/ 12 h 407"/>
                  <a:gd name="T36" fmla="*/ 409 w 419"/>
                  <a:gd name="T37" fmla="*/ 0 h 40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19" h="407">
                    <a:moveTo>
                      <a:pt x="409" y="0"/>
                    </a:moveTo>
                    <a:lnTo>
                      <a:pt x="364" y="39"/>
                    </a:lnTo>
                    <a:lnTo>
                      <a:pt x="318" y="81"/>
                    </a:lnTo>
                    <a:lnTo>
                      <a:pt x="271" y="126"/>
                    </a:lnTo>
                    <a:lnTo>
                      <a:pt x="221" y="174"/>
                    </a:lnTo>
                    <a:lnTo>
                      <a:pt x="168" y="225"/>
                    </a:lnTo>
                    <a:lnTo>
                      <a:pt x="113" y="277"/>
                    </a:lnTo>
                    <a:lnTo>
                      <a:pt x="59" y="334"/>
                    </a:lnTo>
                    <a:lnTo>
                      <a:pt x="0" y="394"/>
                    </a:lnTo>
                    <a:lnTo>
                      <a:pt x="12" y="407"/>
                    </a:lnTo>
                    <a:lnTo>
                      <a:pt x="69" y="346"/>
                    </a:lnTo>
                    <a:lnTo>
                      <a:pt x="126" y="289"/>
                    </a:lnTo>
                    <a:lnTo>
                      <a:pt x="180" y="237"/>
                    </a:lnTo>
                    <a:lnTo>
                      <a:pt x="233" y="186"/>
                    </a:lnTo>
                    <a:lnTo>
                      <a:pt x="283" y="138"/>
                    </a:lnTo>
                    <a:lnTo>
                      <a:pt x="330" y="93"/>
                    </a:lnTo>
                    <a:lnTo>
                      <a:pt x="376" y="51"/>
                    </a:lnTo>
                    <a:lnTo>
                      <a:pt x="419" y="12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93" name="Freeform 1039"/>
              <p:cNvSpPr>
                <a:spLocks/>
              </p:cNvSpPr>
              <p:nvPr/>
            </p:nvSpPr>
            <p:spPr bwMode="auto">
              <a:xfrm>
                <a:off x="3751" y="1630"/>
                <a:ext cx="281" cy="236"/>
              </a:xfrm>
              <a:custGeom>
                <a:avLst/>
                <a:gdLst>
                  <a:gd name="T0" fmla="*/ 271 w 281"/>
                  <a:gd name="T1" fmla="*/ 0 h 236"/>
                  <a:gd name="T2" fmla="*/ 243 w 281"/>
                  <a:gd name="T3" fmla="*/ 22 h 236"/>
                  <a:gd name="T4" fmla="*/ 212 w 281"/>
                  <a:gd name="T5" fmla="*/ 44 h 236"/>
                  <a:gd name="T6" fmla="*/ 180 w 281"/>
                  <a:gd name="T7" fmla="*/ 71 h 236"/>
                  <a:gd name="T8" fmla="*/ 147 w 281"/>
                  <a:gd name="T9" fmla="*/ 97 h 236"/>
                  <a:gd name="T10" fmla="*/ 113 w 281"/>
                  <a:gd name="T11" fmla="*/ 127 h 236"/>
                  <a:gd name="T12" fmla="*/ 77 w 281"/>
                  <a:gd name="T13" fmla="*/ 157 h 236"/>
                  <a:gd name="T14" fmla="*/ 38 w 281"/>
                  <a:gd name="T15" fmla="*/ 190 h 236"/>
                  <a:gd name="T16" fmla="*/ 0 w 281"/>
                  <a:gd name="T17" fmla="*/ 224 h 236"/>
                  <a:gd name="T18" fmla="*/ 10 w 281"/>
                  <a:gd name="T19" fmla="*/ 236 h 236"/>
                  <a:gd name="T20" fmla="*/ 50 w 281"/>
                  <a:gd name="T21" fmla="*/ 202 h 236"/>
                  <a:gd name="T22" fmla="*/ 87 w 281"/>
                  <a:gd name="T23" fmla="*/ 170 h 236"/>
                  <a:gd name="T24" fmla="*/ 123 w 281"/>
                  <a:gd name="T25" fmla="*/ 139 h 236"/>
                  <a:gd name="T26" fmla="*/ 158 w 281"/>
                  <a:gd name="T27" fmla="*/ 111 h 236"/>
                  <a:gd name="T28" fmla="*/ 192 w 281"/>
                  <a:gd name="T29" fmla="*/ 83 h 236"/>
                  <a:gd name="T30" fmla="*/ 222 w 281"/>
                  <a:gd name="T31" fmla="*/ 58 h 236"/>
                  <a:gd name="T32" fmla="*/ 253 w 281"/>
                  <a:gd name="T33" fmla="*/ 36 h 236"/>
                  <a:gd name="T34" fmla="*/ 281 w 281"/>
                  <a:gd name="T35" fmla="*/ 14 h 236"/>
                  <a:gd name="T36" fmla="*/ 271 w 281"/>
                  <a:gd name="T37" fmla="*/ 0 h 2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81" h="236">
                    <a:moveTo>
                      <a:pt x="271" y="0"/>
                    </a:moveTo>
                    <a:lnTo>
                      <a:pt x="243" y="22"/>
                    </a:lnTo>
                    <a:lnTo>
                      <a:pt x="212" y="44"/>
                    </a:lnTo>
                    <a:lnTo>
                      <a:pt x="180" y="71"/>
                    </a:lnTo>
                    <a:lnTo>
                      <a:pt x="147" y="97"/>
                    </a:lnTo>
                    <a:lnTo>
                      <a:pt x="113" y="127"/>
                    </a:lnTo>
                    <a:lnTo>
                      <a:pt x="77" y="157"/>
                    </a:lnTo>
                    <a:lnTo>
                      <a:pt x="38" y="190"/>
                    </a:lnTo>
                    <a:lnTo>
                      <a:pt x="0" y="224"/>
                    </a:lnTo>
                    <a:lnTo>
                      <a:pt x="10" y="236"/>
                    </a:lnTo>
                    <a:lnTo>
                      <a:pt x="50" y="202"/>
                    </a:lnTo>
                    <a:lnTo>
                      <a:pt x="87" y="170"/>
                    </a:lnTo>
                    <a:lnTo>
                      <a:pt x="123" y="139"/>
                    </a:lnTo>
                    <a:lnTo>
                      <a:pt x="158" y="111"/>
                    </a:lnTo>
                    <a:lnTo>
                      <a:pt x="192" y="83"/>
                    </a:lnTo>
                    <a:lnTo>
                      <a:pt x="222" y="58"/>
                    </a:lnTo>
                    <a:lnTo>
                      <a:pt x="253" y="36"/>
                    </a:lnTo>
                    <a:lnTo>
                      <a:pt x="281" y="1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94" name="Freeform 1040"/>
              <p:cNvSpPr>
                <a:spLocks/>
              </p:cNvSpPr>
              <p:nvPr/>
            </p:nvSpPr>
            <p:spPr bwMode="auto">
              <a:xfrm>
                <a:off x="4022" y="1478"/>
                <a:ext cx="241" cy="166"/>
              </a:xfrm>
              <a:custGeom>
                <a:avLst/>
                <a:gdLst>
                  <a:gd name="T0" fmla="*/ 241 w 241"/>
                  <a:gd name="T1" fmla="*/ 0 h 166"/>
                  <a:gd name="T2" fmla="*/ 228 w 241"/>
                  <a:gd name="T3" fmla="*/ 2 h 166"/>
                  <a:gd name="T4" fmla="*/ 214 w 241"/>
                  <a:gd name="T5" fmla="*/ 8 h 166"/>
                  <a:gd name="T6" fmla="*/ 194 w 241"/>
                  <a:gd name="T7" fmla="*/ 20 h 166"/>
                  <a:gd name="T8" fmla="*/ 166 w 241"/>
                  <a:gd name="T9" fmla="*/ 37 h 166"/>
                  <a:gd name="T10" fmla="*/ 133 w 241"/>
                  <a:gd name="T11" fmla="*/ 57 h 166"/>
                  <a:gd name="T12" fmla="*/ 95 w 241"/>
                  <a:gd name="T13" fmla="*/ 85 h 166"/>
                  <a:gd name="T14" fmla="*/ 50 w 241"/>
                  <a:gd name="T15" fmla="*/ 115 h 166"/>
                  <a:gd name="T16" fmla="*/ 0 w 241"/>
                  <a:gd name="T17" fmla="*/ 152 h 166"/>
                  <a:gd name="T18" fmla="*/ 10 w 241"/>
                  <a:gd name="T19" fmla="*/ 166 h 166"/>
                  <a:gd name="T20" fmla="*/ 61 w 241"/>
                  <a:gd name="T21" fmla="*/ 130 h 166"/>
                  <a:gd name="T22" fmla="*/ 103 w 241"/>
                  <a:gd name="T23" fmla="*/ 97 h 166"/>
                  <a:gd name="T24" fmla="*/ 143 w 241"/>
                  <a:gd name="T25" fmla="*/ 71 h 166"/>
                  <a:gd name="T26" fmla="*/ 176 w 241"/>
                  <a:gd name="T27" fmla="*/ 51 h 166"/>
                  <a:gd name="T28" fmla="*/ 202 w 241"/>
                  <a:gd name="T29" fmla="*/ 34 h 166"/>
                  <a:gd name="T30" fmla="*/ 222 w 241"/>
                  <a:gd name="T31" fmla="*/ 24 h 166"/>
                  <a:gd name="T32" fmla="*/ 235 w 241"/>
                  <a:gd name="T33" fmla="*/ 16 h 166"/>
                  <a:gd name="T34" fmla="*/ 237 w 241"/>
                  <a:gd name="T35" fmla="*/ 16 h 166"/>
                  <a:gd name="T36" fmla="*/ 241 w 241"/>
                  <a:gd name="T37" fmla="*/ 0 h 16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41" h="166">
                    <a:moveTo>
                      <a:pt x="241" y="0"/>
                    </a:moveTo>
                    <a:lnTo>
                      <a:pt x="228" y="2"/>
                    </a:lnTo>
                    <a:lnTo>
                      <a:pt x="214" y="8"/>
                    </a:lnTo>
                    <a:lnTo>
                      <a:pt x="194" y="20"/>
                    </a:lnTo>
                    <a:lnTo>
                      <a:pt x="166" y="37"/>
                    </a:lnTo>
                    <a:lnTo>
                      <a:pt x="133" y="57"/>
                    </a:lnTo>
                    <a:lnTo>
                      <a:pt x="95" y="85"/>
                    </a:lnTo>
                    <a:lnTo>
                      <a:pt x="50" y="115"/>
                    </a:lnTo>
                    <a:lnTo>
                      <a:pt x="0" y="152"/>
                    </a:lnTo>
                    <a:lnTo>
                      <a:pt x="10" y="166"/>
                    </a:lnTo>
                    <a:lnTo>
                      <a:pt x="61" y="130"/>
                    </a:lnTo>
                    <a:lnTo>
                      <a:pt x="103" y="97"/>
                    </a:lnTo>
                    <a:lnTo>
                      <a:pt x="143" y="71"/>
                    </a:lnTo>
                    <a:lnTo>
                      <a:pt x="176" y="51"/>
                    </a:lnTo>
                    <a:lnTo>
                      <a:pt x="202" y="34"/>
                    </a:lnTo>
                    <a:lnTo>
                      <a:pt x="222" y="24"/>
                    </a:lnTo>
                    <a:lnTo>
                      <a:pt x="235" y="16"/>
                    </a:lnTo>
                    <a:lnTo>
                      <a:pt x="237" y="16"/>
                    </a:lnTo>
                    <a:lnTo>
                      <a:pt x="241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95" name="Freeform 1041"/>
              <p:cNvSpPr>
                <a:spLocks/>
              </p:cNvSpPr>
              <p:nvPr/>
            </p:nvSpPr>
            <p:spPr bwMode="auto">
              <a:xfrm>
                <a:off x="4259" y="1478"/>
                <a:ext cx="60" cy="111"/>
              </a:xfrm>
              <a:custGeom>
                <a:avLst/>
                <a:gdLst>
                  <a:gd name="T0" fmla="*/ 60 w 60"/>
                  <a:gd name="T1" fmla="*/ 109 h 111"/>
                  <a:gd name="T2" fmla="*/ 58 w 60"/>
                  <a:gd name="T3" fmla="*/ 87 h 111"/>
                  <a:gd name="T4" fmla="*/ 56 w 60"/>
                  <a:gd name="T5" fmla="*/ 67 h 111"/>
                  <a:gd name="T6" fmla="*/ 50 w 60"/>
                  <a:gd name="T7" fmla="*/ 49 h 111"/>
                  <a:gd name="T8" fmla="*/ 44 w 60"/>
                  <a:gd name="T9" fmla="*/ 32 h 111"/>
                  <a:gd name="T10" fmla="*/ 34 w 60"/>
                  <a:gd name="T11" fmla="*/ 20 h 111"/>
                  <a:gd name="T12" fmla="*/ 26 w 60"/>
                  <a:gd name="T13" fmla="*/ 10 h 111"/>
                  <a:gd name="T14" fmla="*/ 14 w 60"/>
                  <a:gd name="T15" fmla="*/ 4 h 111"/>
                  <a:gd name="T16" fmla="*/ 4 w 60"/>
                  <a:gd name="T17" fmla="*/ 0 h 111"/>
                  <a:gd name="T18" fmla="*/ 0 w 60"/>
                  <a:gd name="T19" fmla="*/ 16 h 111"/>
                  <a:gd name="T20" fmla="*/ 8 w 60"/>
                  <a:gd name="T21" fmla="*/ 18 h 111"/>
                  <a:gd name="T22" fmla="*/ 14 w 60"/>
                  <a:gd name="T23" fmla="*/ 24 h 111"/>
                  <a:gd name="T24" fmla="*/ 22 w 60"/>
                  <a:gd name="T25" fmla="*/ 30 h 111"/>
                  <a:gd name="T26" fmla="*/ 28 w 60"/>
                  <a:gd name="T27" fmla="*/ 41 h 111"/>
                  <a:gd name="T28" fmla="*/ 34 w 60"/>
                  <a:gd name="T29" fmla="*/ 55 h 111"/>
                  <a:gd name="T30" fmla="*/ 38 w 60"/>
                  <a:gd name="T31" fmla="*/ 71 h 111"/>
                  <a:gd name="T32" fmla="*/ 42 w 60"/>
                  <a:gd name="T33" fmla="*/ 89 h 111"/>
                  <a:gd name="T34" fmla="*/ 44 w 60"/>
                  <a:gd name="T35" fmla="*/ 111 h 111"/>
                  <a:gd name="T36" fmla="*/ 60 w 60"/>
                  <a:gd name="T37" fmla="*/ 109 h 11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0" h="111">
                    <a:moveTo>
                      <a:pt x="60" y="109"/>
                    </a:moveTo>
                    <a:lnTo>
                      <a:pt x="58" y="87"/>
                    </a:lnTo>
                    <a:lnTo>
                      <a:pt x="56" y="67"/>
                    </a:lnTo>
                    <a:lnTo>
                      <a:pt x="50" y="49"/>
                    </a:lnTo>
                    <a:lnTo>
                      <a:pt x="44" y="32"/>
                    </a:lnTo>
                    <a:lnTo>
                      <a:pt x="34" y="20"/>
                    </a:lnTo>
                    <a:lnTo>
                      <a:pt x="26" y="10"/>
                    </a:lnTo>
                    <a:lnTo>
                      <a:pt x="14" y="4"/>
                    </a:lnTo>
                    <a:lnTo>
                      <a:pt x="4" y="0"/>
                    </a:lnTo>
                    <a:lnTo>
                      <a:pt x="0" y="16"/>
                    </a:lnTo>
                    <a:lnTo>
                      <a:pt x="8" y="18"/>
                    </a:lnTo>
                    <a:lnTo>
                      <a:pt x="14" y="24"/>
                    </a:lnTo>
                    <a:lnTo>
                      <a:pt x="22" y="30"/>
                    </a:lnTo>
                    <a:lnTo>
                      <a:pt x="28" y="41"/>
                    </a:lnTo>
                    <a:lnTo>
                      <a:pt x="34" y="55"/>
                    </a:lnTo>
                    <a:lnTo>
                      <a:pt x="38" y="71"/>
                    </a:lnTo>
                    <a:lnTo>
                      <a:pt x="42" y="89"/>
                    </a:lnTo>
                    <a:lnTo>
                      <a:pt x="44" y="111"/>
                    </a:lnTo>
                    <a:lnTo>
                      <a:pt x="60" y="109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96" name="Freeform 1042"/>
              <p:cNvSpPr>
                <a:spLocks/>
              </p:cNvSpPr>
              <p:nvPr/>
            </p:nvSpPr>
            <p:spPr bwMode="auto">
              <a:xfrm>
                <a:off x="4285" y="1587"/>
                <a:ext cx="34" cy="130"/>
              </a:xfrm>
              <a:custGeom>
                <a:avLst/>
                <a:gdLst>
                  <a:gd name="T0" fmla="*/ 16 w 34"/>
                  <a:gd name="T1" fmla="*/ 130 h 130"/>
                  <a:gd name="T2" fmla="*/ 22 w 34"/>
                  <a:gd name="T3" fmla="*/ 111 h 130"/>
                  <a:gd name="T4" fmla="*/ 26 w 34"/>
                  <a:gd name="T5" fmla="*/ 93 h 130"/>
                  <a:gd name="T6" fmla="*/ 28 w 34"/>
                  <a:gd name="T7" fmla="*/ 75 h 130"/>
                  <a:gd name="T8" fmla="*/ 30 w 34"/>
                  <a:gd name="T9" fmla="*/ 59 h 130"/>
                  <a:gd name="T10" fmla="*/ 32 w 34"/>
                  <a:gd name="T11" fmla="*/ 43 h 130"/>
                  <a:gd name="T12" fmla="*/ 34 w 34"/>
                  <a:gd name="T13" fmla="*/ 29 h 130"/>
                  <a:gd name="T14" fmla="*/ 34 w 34"/>
                  <a:gd name="T15" fmla="*/ 14 h 130"/>
                  <a:gd name="T16" fmla="*/ 34 w 34"/>
                  <a:gd name="T17" fmla="*/ 0 h 130"/>
                  <a:gd name="T18" fmla="*/ 18 w 34"/>
                  <a:gd name="T19" fmla="*/ 2 h 130"/>
                  <a:gd name="T20" fmla="*/ 18 w 34"/>
                  <a:gd name="T21" fmla="*/ 14 h 130"/>
                  <a:gd name="T22" fmla="*/ 18 w 34"/>
                  <a:gd name="T23" fmla="*/ 29 h 130"/>
                  <a:gd name="T24" fmla="*/ 16 w 34"/>
                  <a:gd name="T25" fmla="*/ 43 h 130"/>
                  <a:gd name="T26" fmla="*/ 14 w 34"/>
                  <a:gd name="T27" fmla="*/ 57 h 130"/>
                  <a:gd name="T28" fmla="*/ 12 w 34"/>
                  <a:gd name="T29" fmla="*/ 73 h 130"/>
                  <a:gd name="T30" fmla="*/ 8 w 34"/>
                  <a:gd name="T31" fmla="*/ 89 h 130"/>
                  <a:gd name="T32" fmla="*/ 6 w 34"/>
                  <a:gd name="T33" fmla="*/ 107 h 130"/>
                  <a:gd name="T34" fmla="*/ 0 w 34"/>
                  <a:gd name="T35" fmla="*/ 126 h 130"/>
                  <a:gd name="T36" fmla="*/ 16 w 34"/>
                  <a:gd name="T37" fmla="*/ 130 h 13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4" h="130">
                    <a:moveTo>
                      <a:pt x="16" y="130"/>
                    </a:moveTo>
                    <a:lnTo>
                      <a:pt x="22" y="111"/>
                    </a:lnTo>
                    <a:lnTo>
                      <a:pt x="26" y="93"/>
                    </a:lnTo>
                    <a:lnTo>
                      <a:pt x="28" y="75"/>
                    </a:lnTo>
                    <a:lnTo>
                      <a:pt x="30" y="59"/>
                    </a:lnTo>
                    <a:lnTo>
                      <a:pt x="32" y="43"/>
                    </a:lnTo>
                    <a:lnTo>
                      <a:pt x="34" y="29"/>
                    </a:lnTo>
                    <a:lnTo>
                      <a:pt x="34" y="14"/>
                    </a:lnTo>
                    <a:lnTo>
                      <a:pt x="34" y="0"/>
                    </a:lnTo>
                    <a:lnTo>
                      <a:pt x="18" y="2"/>
                    </a:lnTo>
                    <a:lnTo>
                      <a:pt x="18" y="14"/>
                    </a:lnTo>
                    <a:lnTo>
                      <a:pt x="18" y="29"/>
                    </a:lnTo>
                    <a:lnTo>
                      <a:pt x="16" y="43"/>
                    </a:lnTo>
                    <a:lnTo>
                      <a:pt x="14" y="57"/>
                    </a:lnTo>
                    <a:lnTo>
                      <a:pt x="12" y="73"/>
                    </a:lnTo>
                    <a:lnTo>
                      <a:pt x="8" y="89"/>
                    </a:lnTo>
                    <a:lnTo>
                      <a:pt x="6" y="107"/>
                    </a:lnTo>
                    <a:lnTo>
                      <a:pt x="0" y="126"/>
                    </a:lnTo>
                    <a:lnTo>
                      <a:pt x="16" y="13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97" name="Freeform 1043"/>
              <p:cNvSpPr>
                <a:spLocks/>
              </p:cNvSpPr>
              <p:nvPr/>
            </p:nvSpPr>
            <p:spPr bwMode="auto">
              <a:xfrm>
                <a:off x="4210" y="1713"/>
                <a:ext cx="91" cy="204"/>
              </a:xfrm>
              <a:custGeom>
                <a:avLst/>
                <a:gdLst>
                  <a:gd name="T0" fmla="*/ 0 w 91"/>
                  <a:gd name="T1" fmla="*/ 194 h 204"/>
                  <a:gd name="T2" fmla="*/ 14 w 91"/>
                  <a:gd name="T3" fmla="*/ 202 h 204"/>
                  <a:gd name="T4" fmla="*/ 28 w 91"/>
                  <a:gd name="T5" fmla="*/ 174 h 204"/>
                  <a:gd name="T6" fmla="*/ 40 w 91"/>
                  <a:gd name="T7" fmla="*/ 147 h 204"/>
                  <a:gd name="T8" fmla="*/ 53 w 91"/>
                  <a:gd name="T9" fmla="*/ 121 h 204"/>
                  <a:gd name="T10" fmla="*/ 63 w 91"/>
                  <a:gd name="T11" fmla="*/ 95 h 204"/>
                  <a:gd name="T12" fmla="*/ 71 w 91"/>
                  <a:gd name="T13" fmla="*/ 70 h 204"/>
                  <a:gd name="T14" fmla="*/ 79 w 91"/>
                  <a:gd name="T15" fmla="*/ 48 h 204"/>
                  <a:gd name="T16" fmla="*/ 87 w 91"/>
                  <a:gd name="T17" fmla="*/ 26 h 204"/>
                  <a:gd name="T18" fmla="*/ 91 w 91"/>
                  <a:gd name="T19" fmla="*/ 4 h 204"/>
                  <a:gd name="T20" fmla="*/ 75 w 91"/>
                  <a:gd name="T21" fmla="*/ 0 h 204"/>
                  <a:gd name="T22" fmla="*/ 71 w 91"/>
                  <a:gd name="T23" fmla="*/ 20 h 204"/>
                  <a:gd name="T24" fmla="*/ 63 w 91"/>
                  <a:gd name="T25" fmla="*/ 42 h 204"/>
                  <a:gd name="T26" fmla="*/ 55 w 91"/>
                  <a:gd name="T27" fmla="*/ 64 h 204"/>
                  <a:gd name="T28" fmla="*/ 47 w 91"/>
                  <a:gd name="T29" fmla="*/ 89 h 204"/>
                  <a:gd name="T30" fmla="*/ 36 w 91"/>
                  <a:gd name="T31" fmla="*/ 113 h 204"/>
                  <a:gd name="T32" fmla="*/ 26 w 91"/>
                  <a:gd name="T33" fmla="*/ 139 h 204"/>
                  <a:gd name="T34" fmla="*/ 12 w 91"/>
                  <a:gd name="T35" fmla="*/ 167 h 204"/>
                  <a:gd name="T36" fmla="*/ 0 w 91"/>
                  <a:gd name="T37" fmla="*/ 194 h 204"/>
                  <a:gd name="T38" fmla="*/ 14 w 91"/>
                  <a:gd name="T39" fmla="*/ 204 h 204"/>
                  <a:gd name="T40" fmla="*/ 0 w 91"/>
                  <a:gd name="T41" fmla="*/ 194 h 20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" h="204">
                    <a:moveTo>
                      <a:pt x="0" y="194"/>
                    </a:moveTo>
                    <a:lnTo>
                      <a:pt x="14" y="202"/>
                    </a:lnTo>
                    <a:lnTo>
                      <a:pt x="28" y="174"/>
                    </a:lnTo>
                    <a:lnTo>
                      <a:pt x="40" y="147"/>
                    </a:lnTo>
                    <a:lnTo>
                      <a:pt x="53" y="121"/>
                    </a:lnTo>
                    <a:lnTo>
                      <a:pt x="63" y="95"/>
                    </a:lnTo>
                    <a:lnTo>
                      <a:pt x="71" y="70"/>
                    </a:lnTo>
                    <a:lnTo>
                      <a:pt x="79" y="48"/>
                    </a:lnTo>
                    <a:lnTo>
                      <a:pt x="87" y="26"/>
                    </a:lnTo>
                    <a:lnTo>
                      <a:pt x="91" y="4"/>
                    </a:lnTo>
                    <a:lnTo>
                      <a:pt x="75" y="0"/>
                    </a:lnTo>
                    <a:lnTo>
                      <a:pt x="71" y="20"/>
                    </a:lnTo>
                    <a:lnTo>
                      <a:pt x="63" y="42"/>
                    </a:lnTo>
                    <a:lnTo>
                      <a:pt x="55" y="64"/>
                    </a:lnTo>
                    <a:lnTo>
                      <a:pt x="47" y="89"/>
                    </a:lnTo>
                    <a:lnTo>
                      <a:pt x="36" y="113"/>
                    </a:lnTo>
                    <a:lnTo>
                      <a:pt x="26" y="139"/>
                    </a:lnTo>
                    <a:lnTo>
                      <a:pt x="12" y="167"/>
                    </a:lnTo>
                    <a:lnTo>
                      <a:pt x="0" y="194"/>
                    </a:lnTo>
                    <a:lnTo>
                      <a:pt x="14" y="204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98" name="Freeform 1044"/>
              <p:cNvSpPr>
                <a:spLocks/>
              </p:cNvSpPr>
              <p:nvPr/>
            </p:nvSpPr>
            <p:spPr bwMode="auto">
              <a:xfrm>
                <a:off x="4210" y="1903"/>
                <a:ext cx="16" cy="14"/>
              </a:xfrm>
              <a:custGeom>
                <a:avLst/>
                <a:gdLst>
                  <a:gd name="T0" fmla="*/ 2 w 16"/>
                  <a:gd name="T1" fmla="*/ 0 h 14"/>
                  <a:gd name="T2" fmla="*/ 2 w 16"/>
                  <a:gd name="T3" fmla="*/ 2 h 14"/>
                  <a:gd name="T4" fmla="*/ 0 w 16"/>
                  <a:gd name="T5" fmla="*/ 2 h 14"/>
                  <a:gd name="T6" fmla="*/ 0 w 16"/>
                  <a:gd name="T7" fmla="*/ 4 h 14"/>
                  <a:gd name="T8" fmla="*/ 14 w 16"/>
                  <a:gd name="T9" fmla="*/ 14 h 14"/>
                  <a:gd name="T10" fmla="*/ 14 w 16"/>
                  <a:gd name="T11" fmla="*/ 12 h 14"/>
                  <a:gd name="T12" fmla="*/ 16 w 16"/>
                  <a:gd name="T13" fmla="*/ 12 h 14"/>
                  <a:gd name="T14" fmla="*/ 16 w 16"/>
                  <a:gd name="T15" fmla="*/ 10 h 14"/>
                  <a:gd name="T16" fmla="*/ 16 w 16"/>
                  <a:gd name="T17" fmla="*/ 8 h 14"/>
                  <a:gd name="T18" fmla="*/ 16 w 16"/>
                  <a:gd name="T19" fmla="*/ 10 h 14"/>
                  <a:gd name="T20" fmla="*/ 2 w 16"/>
                  <a:gd name="T21" fmla="*/ 0 h 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" h="14">
                    <a:moveTo>
                      <a:pt x="2" y="0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14" y="14"/>
                    </a:lnTo>
                    <a:lnTo>
                      <a:pt x="14" y="12"/>
                    </a:lnTo>
                    <a:lnTo>
                      <a:pt x="16" y="12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16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99" name="Freeform 1045"/>
              <p:cNvSpPr>
                <a:spLocks/>
              </p:cNvSpPr>
              <p:nvPr/>
            </p:nvSpPr>
            <p:spPr bwMode="auto">
              <a:xfrm>
                <a:off x="4212" y="1581"/>
                <a:ext cx="308" cy="332"/>
              </a:xfrm>
              <a:custGeom>
                <a:avLst/>
                <a:gdLst>
                  <a:gd name="T0" fmla="*/ 297 w 308"/>
                  <a:gd name="T1" fmla="*/ 0 h 332"/>
                  <a:gd name="T2" fmla="*/ 255 w 308"/>
                  <a:gd name="T3" fmla="*/ 41 h 332"/>
                  <a:gd name="T4" fmla="*/ 212 w 308"/>
                  <a:gd name="T5" fmla="*/ 79 h 332"/>
                  <a:gd name="T6" fmla="*/ 174 w 308"/>
                  <a:gd name="T7" fmla="*/ 120 h 332"/>
                  <a:gd name="T8" fmla="*/ 136 w 308"/>
                  <a:gd name="T9" fmla="*/ 160 h 332"/>
                  <a:gd name="T10" fmla="*/ 99 w 308"/>
                  <a:gd name="T11" fmla="*/ 200 h 332"/>
                  <a:gd name="T12" fmla="*/ 65 w 308"/>
                  <a:gd name="T13" fmla="*/ 241 h 332"/>
                  <a:gd name="T14" fmla="*/ 32 w 308"/>
                  <a:gd name="T15" fmla="*/ 281 h 332"/>
                  <a:gd name="T16" fmla="*/ 0 w 308"/>
                  <a:gd name="T17" fmla="*/ 322 h 332"/>
                  <a:gd name="T18" fmla="*/ 14 w 308"/>
                  <a:gd name="T19" fmla="*/ 332 h 332"/>
                  <a:gd name="T20" fmla="*/ 45 w 308"/>
                  <a:gd name="T21" fmla="*/ 291 h 332"/>
                  <a:gd name="T22" fmla="*/ 77 w 308"/>
                  <a:gd name="T23" fmla="*/ 251 h 332"/>
                  <a:gd name="T24" fmla="*/ 111 w 308"/>
                  <a:gd name="T25" fmla="*/ 210 h 332"/>
                  <a:gd name="T26" fmla="*/ 148 w 308"/>
                  <a:gd name="T27" fmla="*/ 170 h 332"/>
                  <a:gd name="T28" fmla="*/ 186 w 308"/>
                  <a:gd name="T29" fmla="*/ 132 h 332"/>
                  <a:gd name="T30" fmla="*/ 225 w 308"/>
                  <a:gd name="T31" fmla="*/ 91 h 332"/>
                  <a:gd name="T32" fmla="*/ 265 w 308"/>
                  <a:gd name="T33" fmla="*/ 53 h 332"/>
                  <a:gd name="T34" fmla="*/ 308 w 308"/>
                  <a:gd name="T35" fmla="*/ 14 h 332"/>
                  <a:gd name="T36" fmla="*/ 297 w 308"/>
                  <a:gd name="T37" fmla="*/ 0 h 33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08" h="332">
                    <a:moveTo>
                      <a:pt x="297" y="0"/>
                    </a:moveTo>
                    <a:lnTo>
                      <a:pt x="255" y="41"/>
                    </a:lnTo>
                    <a:lnTo>
                      <a:pt x="212" y="79"/>
                    </a:lnTo>
                    <a:lnTo>
                      <a:pt x="174" y="120"/>
                    </a:lnTo>
                    <a:lnTo>
                      <a:pt x="136" y="160"/>
                    </a:lnTo>
                    <a:lnTo>
                      <a:pt x="99" y="200"/>
                    </a:lnTo>
                    <a:lnTo>
                      <a:pt x="65" y="241"/>
                    </a:lnTo>
                    <a:lnTo>
                      <a:pt x="32" y="281"/>
                    </a:lnTo>
                    <a:lnTo>
                      <a:pt x="0" y="322"/>
                    </a:lnTo>
                    <a:lnTo>
                      <a:pt x="14" y="332"/>
                    </a:lnTo>
                    <a:lnTo>
                      <a:pt x="45" y="291"/>
                    </a:lnTo>
                    <a:lnTo>
                      <a:pt x="77" y="251"/>
                    </a:lnTo>
                    <a:lnTo>
                      <a:pt x="111" y="210"/>
                    </a:lnTo>
                    <a:lnTo>
                      <a:pt x="148" y="170"/>
                    </a:lnTo>
                    <a:lnTo>
                      <a:pt x="186" y="132"/>
                    </a:lnTo>
                    <a:lnTo>
                      <a:pt x="225" y="91"/>
                    </a:lnTo>
                    <a:lnTo>
                      <a:pt x="265" y="53"/>
                    </a:lnTo>
                    <a:lnTo>
                      <a:pt x="308" y="14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00" name="Freeform 1046"/>
              <p:cNvSpPr>
                <a:spLocks/>
              </p:cNvSpPr>
              <p:nvPr/>
            </p:nvSpPr>
            <p:spPr bwMode="auto">
              <a:xfrm>
                <a:off x="4509" y="1300"/>
                <a:ext cx="395" cy="295"/>
              </a:xfrm>
              <a:custGeom>
                <a:avLst/>
                <a:gdLst>
                  <a:gd name="T0" fmla="*/ 393 w 395"/>
                  <a:gd name="T1" fmla="*/ 2 h 295"/>
                  <a:gd name="T2" fmla="*/ 385 w 395"/>
                  <a:gd name="T3" fmla="*/ 2 h 295"/>
                  <a:gd name="T4" fmla="*/ 330 w 395"/>
                  <a:gd name="T5" fmla="*/ 37 h 295"/>
                  <a:gd name="T6" fmla="*/ 278 w 395"/>
                  <a:gd name="T7" fmla="*/ 71 h 295"/>
                  <a:gd name="T8" fmla="*/ 227 w 395"/>
                  <a:gd name="T9" fmla="*/ 105 h 295"/>
                  <a:gd name="T10" fmla="*/ 178 w 395"/>
                  <a:gd name="T11" fmla="*/ 140 h 295"/>
                  <a:gd name="T12" fmla="*/ 132 w 395"/>
                  <a:gd name="T13" fmla="*/ 174 h 295"/>
                  <a:gd name="T14" fmla="*/ 85 w 395"/>
                  <a:gd name="T15" fmla="*/ 210 h 295"/>
                  <a:gd name="T16" fmla="*/ 43 w 395"/>
                  <a:gd name="T17" fmla="*/ 247 h 295"/>
                  <a:gd name="T18" fmla="*/ 0 w 395"/>
                  <a:gd name="T19" fmla="*/ 281 h 295"/>
                  <a:gd name="T20" fmla="*/ 11 w 395"/>
                  <a:gd name="T21" fmla="*/ 295 h 295"/>
                  <a:gd name="T22" fmla="*/ 53 w 395"/>
                  <a:gd name="T23" fmla="*/ 259 h 295"/>
                  <a:gd name="T24" fmla="*/ 95 w 395"/>
                  <a:gd name="T25" fmla="*/ 223 h 295"/>
                  <a:gd name="T26" fmla="*/ 142 w 395"/>
                  <a:gd name="T27" fmla="*/ 188 h 295"/>
                  <a:gd name="T28" fmla="*/ 189 w 395"/>
                  <a:gd name="T29" fmla="*/ 154 h 295"/>
                  <a:gd name="T30" fmla="*/ 237 w 395"/>
                  <a:gd name="T31" fmla="*/ 119 h 295"/>
                  <a:gd name="T32" fmla="*/ 288 w 395"/>
                  <a:gd name="T33" fmla="*/ 85 h 295"/>
                  <a:gd name="T34" fmla="*/ 340 w 395"/>
                  <a:gd name="T35" fmla="*/ 51 h 295"/>
                  <a:gd name="T36" fmla="*/ 395 w 395"/>
                  <a:gd name="T37" fmla="*/ 16 h 295"/>
                  <a:gd name="T38" fmla="*/ 387 w 395"/>
                  <a:gd name="T39" fmla="*/ 16 h 295"/>
                  <a:gd name="T40" fmla="*/ 393 w 395"/>
                  <a:gd name="T41" fmla="*/ 2 h 295"/>
                  <a:gd name="T42" fmla="*/ 389 w 395"/>
                  <a:gd name="T43" fmla="*/ 0 h 295"/>
                  <a:gd name="T44" fmla="*/ 385 w 395"/>
                  <a:gd name="T45" fmla="*/ 2 h 295"/>
                  <a:gd name="T46" fmla="*/ 393 w 395"/>
                  <a:gd name="T47" fmla="*/ 2 h 29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95" h="295">
                    <a:moveTo>
                      <a:pt x="393" y="2"/>
                    </a:moveTo>
                    <a:lnTo>
                      <a:pt x="385" y="2"/>
                    </a:lnTo>
                    <a:lnTo>
                      <a:pt x="330" y="37"/>
                    </a:lnTo>
                    <a:lnTo>
                      <a:pt x="278" y="71"/>
                    </a:lnTo>
                    <a:lnTo>
                      <a:pt x="227" y="105"/>
                    </a:lnTo>
                    <a:lnTo>
                      <a:pt x="178" y="140"/>
                    </a:lnTo>
                    <a:lnTo>
                      <a:pt x="132" y="174"/>
                    </a:lnTo>
                    <a:lnTo>
                      <a:pt x="85" y="210"/>
                    </a:lnTo>
                    <a:lnTo>
                      <a:pt x="43" y="247"/>
                    </a:lnTo>
                    <a:lnTo>
                      <a:pt x="0" y="281"/>
                    </a:lnTo>
                    <a:lnTo>
                      <a:pt x="11" y="295"/>
                    </a:lnTo>
                    <a:lnTo>
                      <a:pt x="53" y="259"/>
                    </a:lnTo>
                    <a:lnTo>
                      <a:pt x="95" y="223"/>
                    </a:lnTo>
                    <a:lnTo>
                      <a:pt x="142" y="188"/>
                    </a:lnTo>
                    <a:lnTo>
                      <a:pt x="189" y="154"/>
                    </a:lnTo>
                    <a:lnTo>
                      <a:pt x="237" y="119"/>
                    </a:lnTo>
                    <a:lnTo>
                      <a:pt x="288" y="85"/>
                    </a:lnTo>
                    <a:lnTo>
                      <a:pt x="340" y="51"/>
                    </a:lnTo>
                    <a:lnTo>
                      <a:pt x="395" y="16"/>
                    </a:lnTo>
                    <a:lnTo>
                      <a:pt x="387" y="16"/>
                    </a:lnTo>
                    <a:lnTo>
                      <a:pt x="393" y="2"/>
                    </a:lnTo>
                    <a:lnTo>
                      <a:pt x="389" y="0"/>
                    </a:lnTo>
                    <a:lnTo>
                      <a:pt x="385" y="2"/>
                    </a:lnTo>
                    <a:lnTo>
                      <a:pt x="393" y="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01" name="Freeform 1047"/>
              <p:cNvSpPr>
                <a:spLocks/>
              </p:cNvSpPr>
              <p:nvPr/>
            </p:nvSpPr>
            <p:spPr bwMode="auto">
              <a:xfrm>
                <a:off x="4896" y="1302"/>
                <a:ext cx="111" cy="198"/>
              </a:xfrm>
              <a:custGeom>
                <a:avLst/>
                <a:gdLst>
                  <a:gd name="T0" fmla="*/ 111 w 111"/>
                  <a:gd name="T1" fmla="*/ 196 h 198"/>
                  <a:gd name="T2" fmla="*/ 107 w 111"/>
                  <a:gd name="T3" fmla="*/ 164 h 198"/>
                  <a:gd name="T4" fmla="*/ 103 w 111"/>
                  <a:gd name="T5" fmla="*/ 134 h 198"/>
                  <a:gd name="T6" fmla="*/ 95 w 111"/>
                  <a:gd name="T7" fmla="*/ 105 h 198"/>
                  <a:gd name="T8" fmla="*/ 83 w 111"/>
                  <a:gd name="T9" fmla="*/ 77 h 198"/>
                  <a:gd name="T10" fmla="*/ 77 w 111"/>
                  <a:gd name="T11" fmla="*/ 65 h 198"/>
                  <a:gd name="T12" fmla="*/ 69 w 111"/>
                  <a:gd name="T13" fmla="*/ 53 h 198"/>
                  <a:gd name="T14" fmla="*/ 60 w 111"/>
                  <a:gd name="T15" fmla="*/ 43 h 198"/>
                  <a:gd name="T16" fmla="*/ 50 w 111"/>
                  <a:gd name="T17" fmla="*/ 33 h 198"/>
                  <a:gd name="T18" fmla="*/ 42 w 111"/>
                  <a:gd name="T19" fmla="*/ 22 h 198"/>
                  <a:gd name="T20" fmla="*/ 30 w 111"/>
                  <a:gd name="T21" fmla="*/ 14 h 198"/>
                  <a:gd name="T22" fmla="*/ 18 w 111"/>
                  <a:gd name="T23" fmla="*/ 6 h 198"/>
                  <a:gd name="T24" fmla="*/ 6 w 111"/>
                  <a:gd name="T25" fmla="*/ 0 h 198"/>
                  <a:gd name="T26" fmla="*/ 0 w 111"/>
                  <a:gd name="T27" fmla="*/ 14 h 198"/>
                  <a:gd name="T28" fmla="*/ 10 w 111"/>
                  <a:gd name="T29" fmla="*/ 20 h 198"/>
                  <a:gd name="T30" fmla="*/ 20 w 111"/>
                  <a:gd name="T31" fmla="*/ 27 h 198"/>
                  <a:gd name="T32" fmla="*/ 30 w 111"/>
                  <a:gd name="T33" fmla="*/ 35 h 198"/>
                  <a:gd name="T34" fmla="*/ 38 w 111"/>
                  <a:gd name="T35" fmla="*/ 43 h 198"/>
                  <a:gd name="T36" fmla="*/ 46 w 111"/>
                  <a:gd name="T37" fmla="*/ 53 h 198"/>
                  <a:gd name="T38" fmla="*/ 54 w 111"/>
                  <a:gd name="T39" fmla="*/ 63 h 198"/>
                  <a:gd name="T40" fmla="*/ 62 w 111"/>
                  <a:gd name="T41" fmla="*/ 73 h 198"/>
                  <a:gd name="T42" fmla="*/ 67 w 111"/>
                  <a:gd name="T43" fmla="*/ 85 h 198"/>
                  <a:gd name="T44" fmla="*/ 79 w 111"/>
                  <a:gd name="T45" fmla="*/ 109 h 198"/>
                  <a:gd name="T46" fmla="*/ 85 w 111"/>
                  <a:gd name="T47" fmla="*/ 138 h 198"/>
                  <a:gd name="T48" fmla="*/ 91 w 111"/>
                  <a:gd name="T49" fmla="*/ 166 h 198"/>
                  <a:gd name="T50" fmla="*/ 95 w 111"/>
                  <a:gd name="T51" fmla="*/ 198 h 198"/>
                  <a:gd name="T52" fmla="*/ 111 w 111"/>
                  <a:gd name="T53" fmla="*/ 196 h 19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1" h="198">
                    <a:moveTo>
                      <a:pt x="111" y="196"/>
                    </a:moveTo>
                    <a:lnTo>
                      <a:pt x="107" y="164"/>
                    </a:lnTo>
                    <a:lnTo>
                      <a:pt x="103" y="134"/>
                    </a:lnTo>
                    <a:lnTo>
                      <a:pt x="95" y="105"/>
                    </a:lnTo>
                    <a:lnTo>
                      <a:pt x="83" y="77"/>
                    </a:lnTo>
                    <a:lnTo>
                      <a:pt x="77" y="65"/>
                    </a:lnTo>
                    <a:lnTo>
                      <a:pt x="69" y="53"/>
                    </a:lnTo>
                    <a:lnTo>
                      <a:pt x="60" y="43"/>
                    </a:lnTo>
                    <a:lnTo>
                      <a:pt x="50" y="33"/>
                    </a:lnTo>
                    <a:lnTo>
                      <a:pt x="42" y="22"/>
                    </a:lnTo>
                    <a:lnTo>
                      <a:pt x="30" y="14"/>
                    </a:lnTo>
                    <a:lnTo>
                      <a:pt x="18" y="6"/>
                    </a:lnTo>
                    <a:lnTo>
                      <a:pt x="6" y="0"/>
                    </a:lnTo>
                    <a:lnTo>
                      <a:pt x="0" y="14"/>
                    </a:lnTo>
                    <a:lnTo>
                      <a:pt x="10" y="20"/>
                    </a:lnTo>
                    <a:lnTo>
                      <a:pt x="20" y="27"/>
                    </a:lnTo>
                    <a:lnTo>
                      <a:pt x="30" y="35"/>
                    </a:lnTo>
                    <a:lnTo>
                      <a:pt x="38" y="43"/>
                    </a:lnTo>
                    <a:lnTo>
                      <a:pt x="46" y="53"/>
                    </a:lnTo>
                    <a:lnTo>
                      <a:pt x="54" y="63"/>
                    </a:lnTo>
                    <a:lnTo>
                      <a:pt x="62" y="73"/>
                    </a:lnTo>
                    <a:lnTo>
                      <a:pt x="67" y="85"/>
                    </a:lnTo>
                    <a:lnTo>
                      <a:pt x="79" y="109"/>
                    </a:lnTo>
                    <a:lnTo>
                      <a:pt x="85" y="138"/>
                    </a:lnTo>
                    <a:lnTo>
                      <a:pt x="91" y="166"/>
                    </a:lnTo>
                    <a:lnTo>
                      <a:pt x="95" y="198"/>
                    </a:lnTo>
                    <a:lnTo>
                      <a:pt x="111" y="196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02" name="Freeform 1048"/>
              <p:cNvSpPr>
                <a:spLocks/>
              </p:cNvSpPr>
              <p:nvPr/>
            </p:nvSpPr>
            <p:spPr bwMode="auto">
              <a:xfrm>
                <a:off x="4946" y="1498"/>
                <a:ext cx="63" cy="277"/>
              </a:xfrm>
              <a:custGeom>
                <a:avLst/>
                <a:gdLst>
                  <a:gd name="T0" fmla="*/ 17 w 63"/>
                  <a:gd name="T1" fmla="*/ 277 h 277"/>
                  <a:gd name="T2" fmla="*/ 29 w 63"/>
                  <a:gd name="T3" fmla="*/ 249 h 277"/>
                  <a:gd name="T4" fmla="*/ 37 w 63"/>
                  <a:gd name="T5" fmla="*/ 217 h 277"/>
                  <a:gd name="T6" fmla="*/ 47 w 63"/>
                  <a:gd name="T7" fmla="*/ 184 h 277"/>
                  <a:gd name="T8" fmla="*/ 53 w 63"/>
                  <a:gd name="T9" fmla="*/ 148 h 277"/>
                  <a:gd name="T10" fmla="*/ 59 w 63"/>
                  <a:gd name="T11" fmla="*/ 112 h 277"/>
                  <a:gd name="T12" fmla="*/ 61 w 63"/>
                  <a:gd name="T13" fmla="*/ 75 h 277"/>
                  <a:gd name="T14" fmla="*/ 63 w 63"/>
                  <a:gd name="T15" fmla="*/ 37 h 277"/>
                  <a:gd name="T16" fmla="*/ 61 w 63"/>
                  <a:gd name="T17" fmla="*/ 0 h 277"/>
                  <a:gd name="T18" fmla="*/ 45 w 63"/>
                  <a:gd name="T19" fmla="*/ 2 h 277"/>
                  <a:gd name="T20" fmla="*/ 45 w 63"/>
                  <a:gd name="T21" fmla="*/ 37 h 277"/>
                  <a:gd name="T22" fmla="*/ 45 w 63"/>
                  <a:gd name="T23" fmla="*/ 73 h 277"/>
                  <a:gd name="T24" fmla="*/ 41 w 63"/>
                  <a:gd name="T25" fmla="*/ 110 h 277"/>
                  <a:gd name="T26" fmla="*/ 37 w 63"/>
                  <a:gd name="T27" fmla="*/ 146 h 277"/>
                  <a:gd name="T28" fmla="*/ 29 w 63"/>
                  <a:gd name="T29" fmla="*/ 180 h 277"/>
                  <a:gd name="T30" fmla="*/ 21 w 63"/>
                  <a:gd name="T31" fmla="*/ 213 h 277"/>
                  <a:gd name="T32" fmla="*/ 12 w 63"/>
                  <a:gd name="T33" fmla="*/ 243 h 277"/>
                  <a:gd name="T34" fmla="*/ 0 w 63"/>
                  <a:gd name="T35" fmla="*/ 271 h 277"/>
                  <a:gd name="T36" fmla="*/ 2 w 63"/>
                  <a:gd name="T37" fmla="*/ 269 h 277"/>
                  <a:gd name="T38" fmla="*/ 17 w 63"/>
                  <a:gd name="T39" fmla="*/ 277 h 27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3" h="277">
                    <a:moveTo>
                      <a:pt x="17" y="277"/>
                    </a:moveTo>
                    <a:lnTo>
                      <a:pt x="29" y="249"/>
                    </a:lnTo>
                    <a:lnTo>
                      <a:pt x="37" y="217"/>
                    </a:lnTo>
                    <a:lnTo>
                      <a:pt x="47" y="184"/>
                    </a:lnTo>
                    <a:lnTo>
                      <a:pt x="53" y="148"/>
                    </a:lnTo>
                    <a:lnTo>
                      <a:pt x="59" y="112"/>
                    </a:lnTo>
                    <a:lnTo>
                      <a:pt x="61" y="75"/>
                    </a:lnTo>
                    <a:lnTo>
                      <a:pt x="63" y="37"/>
                    </a:lnTo>
                    <a:lnTo>
                      <a:pt x="61" y="0"/>
                    </a:lnTo>
                    <a:lnTo>
                      <a:pt x="45" y="2"/>
                    </a:lnTo>
                    <a:lnTo>
                      <a:pt x="45" y="37"/>
                    </a:lnTo>
                    <a:lnTo>
                      <a:pt x="45" y="73"/>
                    </a:lnTo>
                    <a:lnTo>
                      <a:pt x="41" y="110"/>
                    </a:lnTo>
                    <a:lnTo>
                      <a:pt x="37" y="146"/>
                    </a:lnTo>
                    <a:lnTo>
                      <a:pt x="29" y="180"/>
                    </a:lnTo>
                    <a:lnTo>
                      <a:pt x="21" y="213"/>
                    </a:lnTo>
                    <a:lnTo>
                      <a:pt x="12" y="243"/>
                    </a:lnTo>
                    <a:lnTo>
                      <a:pt x="0" y="271"/>
                    </a:lnTo>
                    <a:lnTo>
                      <a:pt x="2" y="269"/>
                    </a:lnTo>
                    <a:lnTo>
                      <a:pt x="17" y="277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03" name="Freeform 1049"/>
              <p:cNvSpPr>
                <a:spLocks/>
              </p:cNvSpPr>
              <p:nvPr/>
            </p:nvSpPr>
            <p:spPr bwMode="auto">
              <a:xfrm>
                <a:off x="4944" y="1767"/>
                <a:ext cx="19" cy="20"/>
              </a:xfrm>
              <a:custGeom>
                <a:avLst/>
                <a:gdLst>
                  <a:gd name="T0" fmla="*/ 0 w 19"/>
                  <a:gd name="T1" fmla="*/ 10 h 20"/>
                  <a:gd name="T2" fmla="*/ 14 w 19"/>
                  <a:gd name="T3" fmla="*/ 20 h 20"/>
                  <a:gd name="T4" fmla="*/ 17 w 19"/>
                  <a:gd name="T5" fmla="*/ 16 h 20"/>
                  <a:gd name="T6" fmla="*/ 17 w 19"/>
                  <a:gd name="T7" fmla="*/ 14 h 20"/>
                  <a:gd name="T8" fmla="*/ 17 w 19"/>
                  <a:gd name="T9" fmla="*/ 6 h 20"/>
                  <a:gd name="T10" fmla="*/ 12 w 19"/>
                  <a:gd name="T11" fmla="*/ 4 h 20"/>
                  <a:gd name="T12" fmla="*/ 17 w 19"/>
                  <a:gd name="T13" fmla="*/ 8 h 20"/>
                  <a:gd name="T14" fmla="*/ 17 w 19"/>
                  <a:gd name="T15" fmla="*/ 12 h 20"/>
                  <a:gd name="T16" fmla="*/ 19 w 19"/>
                  <a:gd name="T17" fmla="*/ 8 h 20"/>
                  <a:gd name="T18" fmla="*/ 4 w 19"/>
                  <a:gd name="T19" fmla="*/ 0 h 20"/>
                  <a:gd name="T20" fmla="*/ 2 w 19"/>
                  <a:gd name="T21" fmla="*/ 4 h 20"/>
                  <a:gd name="T22" fmla="*/ 0 w 19"/>
                  <a:gd name="T23" fmla="*/ 8 h 20"/>
                  <a:gd name="T24" fmla="*/ 0 w 19"/>
                  <a:gd name="T25" fmla="*/ 12 h 20"/>
                  <a:gd name="T26" fmla="*/ 6 w 19"/>
                  <a:gd name="T27" fmla="*/ 18 h 20"/>
                  <a:gd name="T28" fmla="*/ 2 w 19"/>
                  <a:gd name="T29" fmla="*/ 16 h 20"/>
                  <a:gd name="T30" fmla="*/ 2 w 19"/>
                  <a:gd name="T31" fmla="*/ 8 h 20"/>
                  <a:gd name="T32" fmla="*/ 0 w 19"/>
                  <a:gd name="T33" fmla="*/ 10 h 20"/>
                  <a:gd name="T34" fmla="*/ 14 w 19"/>
                  <a:gd name="T35" fmla="*/ 20 h 20"/>
                  <a:gd name="T36" fmla="*/ 0 w 19"/>
                  <a:gd name="T37" fmla="*/ 10 h 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9" h="20">
                    <a:moveTo>
                      <a:pt x="0" y="10"/>
                    </a:moveTo>
                    <a:lnTo>
                      <a:pt x="14" y="20"/>
                    </a:lnTo>
                    <a:lnTo>
                      <a:pt x="17" y="16"/>
                    </a:lnTo>
                    <a:lnTo>
                      <a:pt x="17" y="14"/>
                    </a:lnTo>
                    <a:lnTo>
                      <a:pt x="17" y="6"/>
                    </a:lnTo>
                    <a:lnTo>
                      <a:pt x="12" y="4"/>
                    </a:lnTo>
                    <a:lnTo>
                      <a:pt x="17" y="8"/>
                    </a:lnTo>
                    <a:lnTo>
                      <a:pt x="17" y="12"/>
                    </a:lnTo>
                    <a:lnTo>
                      <a:pt x="19" y="8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2" y="16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14" y="2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04" name="Freeform 1050"/>
              <p:cNvSpPr>
                <a:spLocks/>
              </p:cNvSpPr>
              <p:nvPr/>
            </p:nvSpPr>
            <p:spPr bwMode="auto">
              <a:xfrm>
                <a:off x="4944" y="1765"/>
                <a:ext cx="23" cy="22"/>
              </a:xfrm>
              <a:custGeom>
                <a:avLst/>
                <a:gdLst>
                  <a:gd name="T0" fmla="*/ 8 w 23"/>
                  <a:gd name="T1" fmla="*/ 0 h 22"/>
                  <a:gd name="T2" fmla="*/ 6 w 23"/>
                  <a:gd name="T3" fmla="*/ 4 h 22"/>
                  <a:gd name="T4" fmla="*/ 4 w 23"/>
                  <a:gd name="T5" fmla="*/ 6 h 22"/>
                  <a:gd name="T6" fmla="*/ 4 w 23"/>
                  <a:gd name="T7" fmla="*/ 8 h 22"/>
                  <a:gd name="T8" fmla="*/ 2 w 23"/>
                  <a:gd name="T9" fmla="*/ 10 h 22"/>
                  <a:gd name="T10" fmla="*/ 0 w 23"/>
                  <a:gd name="T11" fmla="*/ 12 h 22"/>
                  <a:gd name="T12" fmla="*/ 14 w 23"/>
                  <a:gd name="T13" fmla="*/ 22 h 22"/>
                  <a:gd name="T14" fmla="*/ 17 w 23"/>
                  <a:gd name="T15" fmla="*/ 18 h 22"/>
                  <a:gd name="T16" fmla="*/ 19 w 23"/>
                  <a:gd name="T17" fmla="*/ 16 h 22"/>
                  <a:gd name="T18" fmla="*/ 21 w 23"/>
                  <a:gd name="T19" fmla="*/ 14 h 22"/>
                  <a:gd name="T20" fmla="*/ 21 w 23"/>
                  <a:gd name="T21" fmla="*/ 12 h 22"/>
                  <a:gd name="T22" fmla="*/ 23 w 23"/>
                  <a:gd name="T23" fmla="*/ 8 h 22"/>
                  <a:gd name="T24" fmla="*/ 8 w 23"/>
                  <a:gd name="T25" fmla="*/ 0 h 2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22">
                    <a:moveTo>
                      <a:pt x="8" y="0"/>
                    </a:moveTo>
                    <a:lnTo>
                      <a:pt x="6" y="4"/>
                    </a:lnTo>
                    <a:lnTo>
                      <a:pt x="4" y="6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14" y="22"/>
                    </a:lnTo>
                    <a:lnTo>
                      <a:pt x="17" y="18"/>
                    </a:lnTo>
                    <a:lnTo>
                      <a:pt x="19" y="16"/>
                    </a:lnTo>
                    <a:lnTo>
                      <a:pt x="21" y="14"/>
                    </a:lnTo>
                    <a:lnTo>
                      <a:pt x="21" y="12"/>
                    </a:lnTo>
                    <a:lnTo>
                      <a:pt x="23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05" name="Freeform 1051"/>
              <p:cNvSpPr>
                <a:spLocks/>
              </p:cNvSpPr>
              <p:nvPr/>
            </p:nvSpPr>
            <p:spPr bwMode="auto">
              <a:xfrm>
                <a:off x="4952" y="1482"/>
                <a:ext cx="217" cy="291"/>
              </a:xfrm>
              <a:custGeom>
                <a:avLst/>
                <a:gdLst>
                  <a:gd name="T0" fmla="*/ 205 w 217"/>
                  <a:gd name="T1" fmla="*/ 0 h 291"/>
                  <a:gd name="T2" fmla="*/ 180 w 217"/>
                  <a:gd name="T3" fmla="*/ 30 h 291"/>
                  <a:gd name="T4" fmla="*/ 154 w 217"/>
                  <a:gd name="T5" fmla="*/ 63 h 291"/>
                  <a:gd name="T6" fmla="*/ 128 w 217"/>
                  <a:gd name="T7" fmla="*/ 97 h 291"/>
                  <a:gd name="T8" fmla="*/ 104 w 217"/>
                  <a:gd name="T9" fmla="*/ 132 h 291"/>
                  <a:gd name="T10" fmla="*/ 77 w 217"/>
                  <a:gd name="T11" fmla="*/ 168 h 291"/>
                  <a:gd name="T12" fmla="*/ 51 w 217"/>
                  <a:gd name="T13" fmla="*/ 204 h 291"/>
                  <a:gd name="T14" fmla="*/ 27 w 217"/>
                  <a:gd name="T15" fmla="*/ 243 h 291"/>
                  <a:gd name="T16" fmla="*/ 0 w 217"/>
                  <a:gd name="T17" fmla="*/ 283 h 291"/>
                  <a:gd name="T18" fmla="*/ 15 w 217"/>
                  <a:gd name="T19" fmla="*/ 291 h 291"/>
                  <a:gd name="T20" fmla="*/ 41 w 217"/>
                  <a:gd name="T21" fmla="*/ 253 h 291"/>
                  <a:gd name="T22" fmla="*/ 65 w 217"/>
                  <a:gd name="T23" fmla="*/ 214 h 291"/>
                  <a:gd name="T24" fmla="*/ 91 w 217"/>
                  <a:gd name="T25" fmla="*/ 176 h 291"/>
                  <a:gd name="T26" fmla="*/ 116 w 217"/>
                  <a:gd name="T27" fmla="*/ 142 h 291"/>
                  <a:gd name="T28" fmla="*/ 142 w 217"/>
                  <a:gd name="T29" fmla="*/ 107 h 291"/>
                  <a:gd name="T30" fmla="*/ 168 w 217"/>
                  <a:gd name="T31" fmla="*/ 73 h 291"/>
                  <a:gd name="T32" fmla="*/ 193 w 217"/>
                  <a:gd name="T33" fmla="*/ 43 h 291"/>
                  <a:gd name="T34" fmla="*/ 217 w 217"/>
                  <a:gd name="T35" fmla="*/ 12 h 291"/>
                  <a:gd name="T36" fmla="*/ 205 w 217"/>
                  <a:gd name="T37" fmla="*/ 0 h 29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17" h="291">
                    <a:moveTo>
                      <a:pt x="205" y="0"/>
                    </a:moveTo>
                    <a:lnTo>
                      <a:pt x="180" y="30"/>
                    </a:lnTo>
                    <a:lnTo>
                      <a:pt x="154" y="63"/>
                    </a:lnTo>
                    <a:lnTo>
                      <a:pt x="128" y="97"/>
                    </a:lnTo>
                    <a:lnTo>
                      <a:pt x="104" y="132"/>
                    </a:lnTo>
                    <a:lnTo>
                      <a:pt x="77" y="168"/>
                    </a:lnTo>
                    <a:lnTo>
                      <a:pt x="51" y="204"/>
                    </a:lnTo>
                    <a:lnTo>
                      <a:pt x="27" y="243"/>
                    </a:lnTo>
                    <a:lnTo>
                      <a:pt x="0" y="283"/>
                    </a:lnTo>
                    <a:lnTo>
                      <a:pt x="15" y="291"/>
                    </a:lnTo>
                    <a:lnTo>
                      <a:pt x="41" y="253"/>
                    </a:lnTo>
                    <a:lnTo>
                      <a:pt x="65" y="214"/>
                    </a:lnTo>
                    <a:lnTo>
                      <a:pt x="91" y="176"/>
                    </a:lnTo>
                    <a:lnTo>
                      <a:pt x="116" y="142"/>
                    </a:lnTo>
                    <a:lnTo>
                      <a:pt x="142" y="107"/>
                    </a:lnTo>
                    <a:lnTo>
                      <a:pt x="168" y="73"/>
                    </a:lnTo>
                    <a:lnTo>
                      <a:pt x="193" y="43"/>
                    </a:lnTo>
                    <a:lnTo>
                      <a:pt x="217" y="12"/>
                    </a:lnTo>
                    <a:lnTo>
                      <a:pt x="205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06" name="Freeform 1052"/>
              <p:cNvSpPr>
                <a:spLocks/>
              </p:cNvSpPr>
              <p:nvPr/>
            </p:nvSpPr>
            <p:spPr bwMode="auto">
              <a:xfrm>
                <a:off x="5157" y="1294"/>
                <a:ext cx="188" cy="200"/>
              </a:xfrm>
              <a:custGeom>
                <a:avLst/>
                <a:gdLst>
                  <a:gd name="T0" fmla="*/ 176 w 188"/>
                  <a:gd name="T1" fmla="*/ 0 h 200"/>
                  <a:gd name="T2" fmla="*/ 156 w 188"/>
                  <a:gd name="T3" fmla="*/ 20 h 200"/>
                  <a:gd name="T4" fmla="*/ 135 w 188"/>
                  <a:gd name="T5" fmla="*/ 41 h 200"/>
                  <a:gd name="T6" fmla="*/ 113 w 188"/>
                  <a:gd name="T7" fmla="*/ 63 h 200"/>
                  <a:gd name="T8" fmla="*/ 91 w 188"/>
                  <a:gd name="T9" fmla="*/ 87 h 200"/>
                  <a:gd name="T10" fmla="*/ 69 w 188"/>
                  <a:gd name="T11" fmla="*/ 109 h 200"/>
                  <a:gd name="T12" fmla="*/ 46 w 188"/>
                  <a:gd name="T13" fmla="*/ 136 h 200"/>
                  <a:gd name="T14" fmla="*/ 22 w 188"/>
                  <a:gd name="T15" fmla="*/ 162 h 200"/>
                  <a:gd name="T16" fmla="*/ 0 w 188"/>
                  <a:gd name="T17" fmla="*/ 188 h 200"/>
                  <a:gd name="T18" fmla="*/ 12 w 188"/>
                  <a:gd name="T19" fmla="*/ 200 h 200"/>
                  <a:gd name="T20" fmla="*/ 36 w 188"/>
                  <a:gd name="T21" fmla="*/ 172 h 200"/>
                  <a:gd name="T22" fmla="*/ 58 w 188"/>
                  <a:gd name="T23" fmla="*/ 146 h 200"/>
                  <a:gd name="T24" fmla="*/ 81 w 188"/>
                  <a:gd name="T25" fmla="*/ 121 h 200"/>
                  <a:gd name="T26" fmla="*/ 103 w 188"/>
                  <a:gd name="T27" fmla="*/ 97 h 200"/>
                  <a:gd name="T28" fmla="*/ 125 w 188"/>
                  <a:gd name="T29" fmla="*/ 75 h 200"/>
                  <a:gd name="T30" fmla="*/ 147 w 188"/>
                  <a:gd name="T31" fmla="*/ 53 h 200"/>
                  <a:gd name="T32" fmla="*/ 168 w 188"/>
                  <a:gd name="T33" fmla="*/ 32 h 200"/>
                  <a:gd name="T34" fmla="*/ 188 w 188"/>
                  <a:gd name="T35" fmla="*/ 12 h 200"/>
                  <a:gd name="T36" fmla="*/ 176 w 188"/>
                  <a:gd name="T37" fmla="*/ 0 h 20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88" h="200">
                    <a:moveTo>
                      <a:pt x="176" y="0"/>
                    </a:moveTo>
                    <a:lnTo>
                      <a:pt x="156" y="20"/>
                    </a:lnTo>
                    <a:lnTo>
                      <a:pt x="135" y="41"/>
                    </a:lnTo>
                    <a:lnTo>
                      <a:pt x="113" y="63"/>
                    </a:lnTo>
                    <a:lnTo>
                      <a:pt x="91" y="87"/>
                    </a:lnTo>
                    <a:lnTo>
                      <a:pt x="69" y="109"/>
                    </a:lnTo>
                    <a:lnTo>
                      <a:pt x="46" y="136"/>
                    </a:lnTo>
                    <a:lnTo>
                      <a:pt x="22" y="162"/>
                    </a:lnTo>
                    <a:lnTo>
                      <a:pt x="0" y="188"/>
                    </a:lnTo>
                    <a:lnTo>
                      <a:pt x="12" y="200"/>
                    </a:lnTo>
                    <a:lnTo>
                      <a:pt x="36" y="172"/>
                    </a:lnTo>
                    <a:lnTo>
                      <a:pt x="58" y="146"/>
                    </a:lnTo>
                    <a:lnTo>
                      <a:pt x="81" y="121"/>
                    </a:lnTo>
                    <a:lnTo>
                      <a:pt x="103" y="97"/>
                    </a:lnTo>
                    <a:lnTo>
                      <a:pt x="125" y="75"/>
                    </a:lnTo>
                    <a:lnTo>
                      <a:pt x="147" y="53"/>
                    </a:lnTo>
                    <a:lnTo>
                      <a:pt x="168" y="32"/>
                    </a:lnTo>
                    <a:lnTo>
                      <a:pt x="188" y="12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07" name="Freeform 1053"/>
              <p:cNvSpPr>
                <a:spLocks/>
              </p:cNvSpPr>
              <p:nvPr/>
            </p:nvSpPr>
            <p:spPr bwMode="auto">
              <a:xfrm>
                <a:off x="5333" y="1138"/>
                <a:ext cx="186" cy="168"/>
              </a:xfrm>
              <a:custGeom>
                <a:avLst/>
                <a:gdLst>
                  <a:gd name="T0" fmla="*/ 184 w 186"/>
                  <a:gd name="T1" fmla="*/ 2 h 168"/>
                  <a:gd name="T2" fmla="*/ 174 w 186"/>
                  <a:gd name="T3" fmla="*/ 5 h 168"/>
                  <a:gd name="T4" fmla="*/ 172 w 186"/>
                  <a:gd name="T5" fmla="*/ 9 h 168"/>
                  <a:gd name="T6" fmla="*/ 162 w 186"/>
                  <a:gd name="T7" fmla="*/ 17 h 168"/>
                  <a:gd name="T8" fmla="*/ 145 w 186"/>
                  <a:gd name="T9" fmla="*/ 29 h 168"/>
                  <a:gd name="T10" fmla="*/ 123 w 186"/>
                  <a:gd name="T11" fmla="*/ 45 h 168"/>
                  <a:gd name="T12" fmla="*/ 99 w 186"/>
                  <a:gd name="T13" fmla="*/ 67 h 168"/>
                  <a:gd name="T14" fmla="*/ 69 w 186"/>
                  <a:gd name="T15" fmla="*/ 93 h 168"/>
                  <a:gd name="T16" fmla="*/ 36 w 186"/>
                  <a:gd name="T17" fmla="*/ 124 h 168"/>
                  <a:gd name="T18" fmla="*/ 0 w 186"/>
                  <a:gd name="T19" fmla="*/ 156 h 168"/>
                  <a:gd name="T20" fmla="*/ 12 w 186"/>
                  <a:gd name="T21" fmla="*/ 168 h 168"/>
                  <a:gd name="T22" fmla="*/ 46 w 186"/>
                  <a:gd name="T23" fmla="*/ 136 h 168"/>
                  <a:gd name="T24" fmla="*/ 81 w 186"/>
                  <a:gd name="T25" fmla="*/ 106 h 168"/>
                  <a:gd name="T26" fmla="*/ 109 w 186"/>
                  <a:gd name="T27" fmla="*/ 79 h 168"/>
                  <a:gd name="T28" fmla="*/ 135 w 186"/>
                  <a:gd name="T29" fmla="*/ 59 h 168"/>
                  <a:gd name="T30" fmla="*/ 155 w 186"/>
                  <a:gd name="T31" fmla="*/ 41 h 168"/>
                  <a:gd name="T32" fmla="*/ 172 w 186"/>
                  <a:gd name="T33" fmla="*/ 29 h 168"/>
                  <a:gd name="T34" fmla="*/ 182 w 186"/>
                  <a:gd name="T35" fmla="*/ 21 h 168"/>
                  <a:gd name="T36" fmla="*/ 186 w 186"/>
                  <a:gd name="T37" fmla="*/ 17 h 168"/>
                  <a:gd name="T38" fmla="*/ 178 w 186"/>
                  <a:gd name="T39" fmla="*/ 19 h 168"/>
                  <a:gd name="T40" fmla="*/ 184 w 186"/>
                  <a:gd name="T41" fmla="*/ 2 h 168"/>
                  <a:gd name="T42" fmla="*/ 178 w 186"/>
                  <a:gd name="T43" fmla="*/ 0 h 168"/>
                  <a:gd name="T44" fmla="*/ 174 w 186"/>
                  <a:gd name="T45" fmla="*/ 5 h 168"/>
                  <a:gd name="T46" fmla="*/ 184 w 186"/>
                  <a:gd name="T47" fmla="*/ 2 h 1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6" h="168">
                    <a:moveTo>
                      <a:pt x="184" y="2"/>
                    </a:moveTo>
                    <a:lnTo>
                      <a:pt x="174" y="5"/>
                    </a:lnTo>
                    <a:lnTo>
                      <a:pt x="172" y="9"/>
                    </a:lnTo>
                    <a:lnTo>
                      <a:pt x="162" y="17"/>
                    </a:lnTo>
                    <a:lnTo>
                      <a:pt x="145" y="29"/>
                    </a:lnTo>
                    <a:lnTo>
                      <a:pt x="123" y="45"/>
                    </a:lnTo>
                    <a:lnTo>
                      <a:pt x="99" y="67"/>
                    </a:lnTo>
                    <a:lnTo>
                      <a:pt x="69" y="93"/>
                    </a:lnTo>
                    <a:lnTo>
                      <a:pt x="36" y="124"/>
                    </a:lnTo>
                    <a:lnTo>
                      <a:pt x="0" y="156"/>
                    </a:lnTo>
                    <a:lnTo>
                      <a:pt x="12" y="168"/>
                    </a:lnTo>
                    <a:lnTo>
                      <a:pt x="46" y="136"/>
                    </a:lnTo>
                    <a:lnTo>
                      <a:pt x="81" y="106"/>
                    </a:lnTo>
                    <a:lnTo>
                      <a:pt x="109" y="79"/>
                    </a:lnTo>
                    <a:lnTo>
                      <a:pt x="135" y="59"/>
                    </a:lnTo>
                    <a:lnTo>
                      <a:pt x="155" y="41"/>
                    </a:lnTo>
                    <a:lnTo>
                      <a:pt x="172" y="29"/>
                    </a:lnTo>
                    <a:lnTo>
                      <a:pt x="182" y="21"/>
                    </a:lnTo>
                    <a:lnTo>
                      <a:pt x="186" y="17"/>
                    </a:lnTo>
                    <a:lnTo>
                      <a:pt x="178" y="19"/>
                    </a:lnTo>
                    <a:lnTo>
                      <a:pt x="184" y="2"/>
                    </a:lnTo>
                    <a:lnTo>
                      <a:pt x="178" y="0"/>
                    </a:lnTo>
                    <a:lnTo>
                      <a:pt x="174" y="5"/>
                    </a:lnTo>
                    <a:lnTo>
                      <a:pt x="184" y="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08" name="Freeform 1054"/>
              <p:cNvSpPr>
                <a:spLocks/>
              </p:cNvSpPr>
              <p:nvPr/>
            </p:nvSpPr>
            <p:spPr bwMode="auto">
              <a:xfrm>
                <a:off x="5511" y="1140"/>
                <a:ext cx="313" cy="237"/>
              </a:xfrm>
              <a:custGeom>
                <a:avLst/>
                <a:gdLst>
                  <a:gd name="T0" fmla="*/ 313 w 313"/>
                  <a:gd name="T1" fmla="*/ 229 h 237"/>
                  <a:gd name="T2" fmla="*/ 301 w 313"/>
                  <a:gd name="T3" fmla="*/ 213 h 237"/>
                  <a:gd name="T4" fmla="*/ 291 w 313"/>
                  <a:gd name="T5" fmla="*/ 197 h 237"/>
                  <a:gd name="T6" fmla="*/ 277 w 313"/>
                  <a:gd name="T7" fmla="*/ 180 h 237"/>
                  <a:gd name="T8" fmla="*/ 263 w 313"/>
                  <a:gd name="T9" fmla="*/ 164 h 237"/>
                  <a:gd name="T10" fmla="*/ 232 w 313"/>
                  <a:gd name="T11" fmla="*/ 134 h 237"/>
                  <a:gd name="T12" fmla="*/ 196 w 313"/>
                  <a:gd name="T13" fmla="*/ 104 h 237"/>
                  <a:gd name="T14" fmla="*/ 156 w 313"/>
                  <a:gd name="T15" fmla="*/ 77 h 237"/>
                  <a:gd name="T16" fmla="*/ 109 w 313"/>
                  <a:gd name="T17" fmla="*/ 51 h 237"/>
                  <a:gd name="T18" fmla="*/ 60 w 313"/>
                  <a:gd name="T19" fmla="*/ 25 h 237"/>
                  <a:gd name="T20" fmla="*/ 6 w 313"/>
                  <a:gd name="T21" fmla="*/ 0 h 237"/>
                  <a:gd name="T22" fmla="*/ 0 w 313"/>
                  <a:gd name="T23" fmla="*/ 17 h 237"/>
                  <a:gd name="T24" fmla="*/ 52 w 313"/>
                  <a:gd name="T25" fmla="*/ 41 h 237"/>
                  <a:gd name="T26" fmla="*/ 101 w 313"/>
                  <a:gd name="T27" fmla="*/ 65 h 237"/>
                  <a:gd name="T28" fmla="*/ 145 w 313"/>
                  <a:gd name="T29" fmla="*/ 91 h 237"/>
                  <a:gd name="T30" fmla="*/ 186 w 313"/>
                  <a:gd name="T31" fmla="*/ 118 h 237"/>
                  <a:gd name="T32" fmla="*/ 220 w 313"/>
                  <a:gd name="T33" fmla="*/ 146 h 237"/>
                  <a:gd name="T34" fmla="*/ 251 w 313"/>
                  <a:gd name="T35" fmla="*/ 176 h 237"/>
                  <a:gd name="T36" fmla="*/ 265 w 313"/>
                  <a:gd name="T37" fmla="*/ 191 h 237"/>
                  <a:gd name="T38" fmla="*/ 277 w 313"/>
                  <a:gd name="T39" fmla="*/ 207 h 237"/>
                  <a:gd name="T40" fmla="*/ 287 w 313"/>
                  <a:gd name="T41" fmla="*/ 221 h 237"/>
                  <a:gd name="T42" fmla="*/ 297 w 313"/>
                  <a:gd name="T43" fmla="*/ 237 h 237"/>
                  <a:gd name="T44" fmla="*/ 313 w 313"/>
                  <a:gd name="T45" fmla="*/ 229 h 23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13" h="237">
                    <a:moveTo>
                      <a:pt x="313" y="229"/>
                    </a:moveTo>
                    <a:lnTo>
                      <a:pt x="301" y="213"/>
                    </a:lnTo>
                    <a:lnTo>
                      <a:pt x="291" y="197"/>
                    </a:lnTo>
                    <a:lnTo>
                      <a:pt x="277" y="180"/>
                    </a:lnTo>
                    <a:lnTo>
                      <a:pt x="263" y="164"/>
                    </a:lnTo>
                    <a:lnTo>
                      <a:pt x="232" y="134"/>
                    </a:lnTo>
                    <a:lnTo>
                      <a:pt x="196" y="104"/>
                    </a:lnTo>
                    <a:lnTo>
                      <a:pt x="156" y="77"/>
                    </a:lnTo>
                    <a:lnTo>
                      <a:pt x="109" y="51"/>
                    </a:lnTo>
                    <a:lnTo>
                      <a:pt x="60" y="25"/>
                    </a:lnTo>
                    <a:lnTo>
                      <a:pt x="6" y="0"/>
                    </a:lnTo>
                    <a:lnTo>
                      <a:pt x="0" y="17"/>
                    </a:lnTo>
                    <a:lnTo>
                      <a:pt x="52" y="41"/>
                    </a:lnTo>
                    <a:lnTo>
                      <a:pt x="101" y="65"/>
                    </a:lnTo>
                    <a:lnTo>
                      <a:pt x="145" y="91"/>
                    </a:lnTo>
                    <a:lnTo>
                      <a:pt x="186" y="118"/>
                    </a:lnTo>
                    <a:lnTo>
                      <a:pt x="220" y="146"/>
                    </a:lnTo>
                    <a:lnTo>
                      <a:pt x="251" y="176"/>
                    </a:lnTo>
                    <a:lnTo>
                      <a:pt x="265" y="191"/>
                    </a:lnTo>
                    <a:lnTo>
                      <a:pt x="277" y="207"/>
                    </a:lnTo>
                    <a:lnTo>
                      <a:pt x="287" y="221"/>
                    </a:lnTo>
                    <a:lnTo>
                      <a:pt x="297" y="237"/>
                    </a:lnTo>
                    <a:lnTo>
                      <a:pt x="313" y="229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09" name="Freeform 1055"/>
              <p:cNvSpPr>
                <a:spLocks/>
              </p:cNvSpPr>
              <p:nvPr/>
            </p:nvSpPr>
            <p:spPr bwMode="auto">
              <a:xfrm>
                <a:off x="5796" y="1369"/>
                <a:ext cx="69" cy="366"/>
              </a:xfrm>
              <a:custGeom>
                <a:avLst/>
                <a:gdLst>
                  <a:gd name="T0" fmla="*/ 14 w 69"/>
                  <a:gd name="T1" fmla="*/ 366 h 366"/>
                  <a:gd name="T2" fmla="*/ 26 w 69"/>
                  <a:gd name="T3" fmla="*/ 340 h 366"/>
                  <a:gd name="T4" fmla="*/ 36 w 69"/>
                  <a:gd name="T5" fmla="*/ 313 h 366"/>
                  <a:gd name="T6" fmla="*/ 47 w 69"/>
                  <a:gd name="T7" fmla="*/ 289 h 366"/>
                  <a:gd name="T8" fmla="*/ 53 w 69"/>
                  <a:gd name="T9" fmla="*/ 263 h 366"/>
                  <a:gd name="T10" fmla="*/ 59 w 69"/>
                  <a:gd name="T11" fmla="*/ 239 h 366"/>
                  <a:gd name="T12" fmla="*/ 65 w 69"/>
                  <a:gd name="T13" fmla="*/ 214 h 366"/>
                  <a:gd name="T14" fmla="*/ 67 w 69"/>
                  <a:gd name="T15" fmla="*/ 192 h 366"/>
                  <a:gd name="T16" fmla="*/ 69 w 69"/>
                  <a:gd name="T17" fmla="*/ 168 h 366"/>
                  <a:gd name="T18" fmla="*/ 69 w 69"/>
                  <a:gd name="T19" fmla="*/ 146 h 366"/>
                  <a:gd name="T20" fmla="*/ 67 w 69"/>
                  <a:gd name="T21" fmla="*/ 123 h 366"/>
                  <a:gd name="T22" fmla="*/ 65 w 69"/>
                  <a:gd name="T23" fmla="*/ 101 h 366"/>
                  <a:gd name="T24" fmla="*/ 61 w 69"/>
                  <a:gd name="T25" fmla="*/ 81 h 366"/>
                  <a:gd name="T26" fmla="*/ 55 w 69"/>
                  <a:gd name="T27" fmla="*/ 61 h 366"/>
                  <a:gd name="T28" fmla="*/ 47 w 69"/>
                  <a:gd name="T29" fmla="*/ 40 h 366"/>
                  <a:gd name="T30" fmla="*/ 38 w 69"/>
                  <a:gd name="T31" fmla="*/ 20 h 366"/>
                  <a:gd name="T32" fmla="*/ 28 w 69"/>
                  <a:gd name="T33" fmla="*/ 0 h 366"/>
                  <a:gd name="T34" fmla="*/ 12 w 69"/>
                  <a:gd name="T35" fmla="*/ 8 h 366"/>
                  <a:gd name="T36" fmla="*/ 22 w 69"/>
                  <a:gd name="T37" fmla="*/ 26 h 366"/>
                  <a:gd name="T38" fmla="*/ 30 w 69"/>
                  <a:gd name="T39" fmla="*/ 46 h 366"/>
                  <a:gd name="T40" fmla="*/ 38 w 69"/>
                  <a:gd name="T41" fmla="*/ 65 h 366"/>
                  <a:gd name="T42" fmla="*/ 44 w 69"/>
                  <a:gd name="T43" fmla="*/ 85 h 366"/>
                  <a:gd name="T44" fmla="*/ 49 w 69"/>
                  <a:gd name="T45" fmla="*/ 105 h 366"/>
                  <a:gd name="T46" fmla="*/ 51 w 69"/>
                  <a:gd name="T47" fmla="*/ 125 h 366"/>
                  <a:gd name="T48" fmla="*/ 53 w 69"/>
                  <a:gd name="T49" fmla="*/ 146 h 366"/>
                  <a:gd name="T50" fmla="*/ 53 w 69"/>
                  <a:gd name="T51" fmla="*/ 168 h 366"/>
                  <a:gd name="T52" fmla="*/ 51 w 69"/>
                  <a:gd name="T53" fmla="*/ 190 h 366"/>
                  <a:gd name="T54" fmla="*/ 47 w 69"/>
                  <a:gd name="T55" fmla="*/ 212 h 366"/>
                  <a:gd name="T56" fmla="*/ 42 w 69"/>
                  <a:gd name="T57" fmla="*/ 234 h 366"/>
                  <a:gd name="T58" fmla="*/ 36 w 69"/>
                  <a:gd name="T59" fmla="*/ 259 h 366"/>
                  <a:gd name="T60" fmla="*/ 30 w 69"/>
                  <a:gd name="T61" fmla="*/ 283 h 366"/>
                  <a:gd name="T62" fmla="*/ 20 w 69"/>
                  <a:gd name="T63" fmla="*/ 307 h 366"/>
                  <a:gd name="T64" fmla="*/ 10 w 69"/>
                  <a:gd name="T65" fmla="*/ 334 h 366"/>
                  <a:gd name="T66" fmla="*/ 0 w 69"/>
                  <a:gd name="T67" fmla="*/ 360 h 366"/>
                  <a:gd name="T68" fmla="*/ 14 w 69"/>
                  <a:gd name="T69" fmla="*/ 366 h 36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9" h="366">
                    <a:moveTo>
                      <a:pt x="14" y="366"/>
                    </a:moveTo>
                    <a:lnTo>
                      <a:pt x="26" y="340"/>
                    </a:lnTo>
                    <a:lnTo>
                      <a:pt x="36" y="313"/>
                    </a:lnTo>
                    <a:lnTo>
                      <a:pt x="47" y="289"/>
                    </a:lnTo>
                    <a:lnTo>
                      <a:pt x="53" y="263"/>
                    </a:lnTo>
                    <a:lnTo>
                      <a:pt x="59" y="239"/>
                    </a:lnTo>
                    <a:lnTo>
                      <a:pt x="65" y="214"/>
                    </a:lnTo>
                    <a:lnTo>
                      <a:pt x="67" y="192"/>
                    </a:lnTo>
                    <a:lnTo>
                      <a:pt x="69" y="168"/>
                    </a:lnTo>
                    <a:lnTo>
                      <a:pt x="69" y="146"/>
                    </a:lnTo>
                    <a:lnTo>
                      <a:pt x="67" y="123"/>
                    </a:lnTo>
                    <a:lnTo>
                      <a:pt x="65" y="101"/>
                    </a:lnTo>
                    <a:lnTo>
                      <a:pt x="61" y="81"/>
                    </a:lnTo>
                    <a:lnTo>
                      <a:pt x="55" y="61"/>
                    </a:lnTo>
                    <a:lnTo>
                      <a:pt x="47" y="40"/>
                    </a:lnTo>
                    <a:lnTo>
                      <a:pt x="38" y="20"/>
                    </a:lnTo>
                    <a:lnTo>
                      <a:pt x="28" y="0"/>
                    </a:lnTo>
                    <a:lnTo>
                      <a:pt x="12" y="8"/>
                    </a:lnTo>
                    <a:lnTo>
                      <a:pt x="22" y="26"/>
                    </a:lnTo>
                    <a:lnTo>
                      <a:pt x="30" y="46"/>
                    </a:lnTo>
                    <a:lnTo>
                      <a:pt x="38" y="65"/>
                    </a:lnTo>
                    <a:lnTo>
                      <a:pt x="44" y="85"/>
                    </a:lnTo>
                    <a:lnTo>
                      <a:pt x="49" y="105"/>
                    </a:lnTo>
                    <a:lnTo>
                      <a:pt x="51" y="125"/>
                    </a:lnTo>
                    <a:lnTo>
                      <a:pt x="53" y="146"/>
                    </a:lnTo>
                    <a:lnTo>
                      <a:pt x="53" y="168"/>
                    </a:lnTo>
                    <a:lnTo>
                      <a:pt x="51" y="190"/>
                    </a:lnTo>
                    <a:lnTo>
                      <a:pt x="47" y="212"/>
                    </a:lnTo>
                    <a:lnTo>
                      <a:pt x="42" y="234"/>
                    </a:lnTo>
                    <a:lnTo>
                      <a:pt x="36" y="259"/>
                    </a:lnTo>
                    <a:lnTo>
                      <a:pt x="30" y="283"/>
                    </a:lnTo>
                    <a:lnTo>
                      <a:pt x="20" y="307"/>
                    </a:lnTo>
                    <a:lnTo>
                      <a:pt x="10" y="334"/>
                    </a:lnTo>
                    <a:lnTo>
                      <a:pt x="0" y="360"/>
                    </a:lnTo>
                    <a:lnTo>
                      <a:pt x="14" y="366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10" name="Freeform 1056"/>
              <p:cNvSpPr>
                <a:spLocks/>
              </p:cNvSpPr>
              <p:nvPr/>
            </p:nvSpPr>
            <p:spPr bwMode="auto">
              <a:xfrm>
                <a:off x="5331" y="1729"/>
                <a:ext cx="479" cy="584"/>
              </a:xfrm>
              <a:custGeom>
                <a:avLst/>
                <a:gdLst>
                  <a:gd name="T0" fmla="*/ 12 w 479"/>
                  <a:gd name="T1" fmla="*/ 584 h 584"/>
                  <a:gd name="T2" fmla="*/ 97 w 479"/>
                  <a:gd name="T3" fmla="*/ 499 h 584"/>
                  <a:gd name="T4" fmla="*/ 174 w 479"/>
                  <a:gd name="T5" fmla="*/ 418 h 584"/>
                  <a:gd name="T6" fmla="*/ 244 w 479"/>
                  <a:gd name="T7" fmla="*/ 341 h 584"/>
                  <a:gd name="T8" fmla="*/ 307 w 479"/>
                  <a:gd name="T9" fmla="*/ 269 h 584"/>
                  <a:gd name="T10" fmla="*/ 333 w 479"/>
                  <a:gd name="T11" fmla="*/ 232 h 584"/>
                  <a:gd name="T12" fmla="*/ 360 w 479"/>
                  <a:gd name="T13" fmla="*/ 198 h 584"/>
                  <a:gd name="T14" fmla="*/ 386 w 479"/>
                  <a:gd name="T15" fmla="*/ 164 h 584"/>
                  <a:gd name="T16" fmla="*/ 408 w 479"/>
                  <a:gd name="T17" fmla="*/ 131 h 584"/>
                  <a:gd name="T18" fmla="*/ 429 w 479"/>
                  <a:gd name="T19" fmla="*/ 99 h 584"/>
                  <a:gd name="T20" fmla="*/ 447 w 479"/>
                  <a:gd name="T21" fmla="*/ 67 h 584"/>
                  <a:gd name="T22" fmla="*/ 465 w 479"/>
                  <a:gd name="T23" fmla="*/ 36 h 584"/>
                  <a:gd name="T24" fmla="*/ 479 w 479"/>
                  <a:gd name="T25" fmla="*/ 6 h 584"/>
                  <a:gd name="T26" fmla="*/ 465 w 479"/>
                  <a:gd name="T27" fmla="*/ 0 h 584"/>
                  <a:gd name="T28" fmla="*/ 449 w 479"/>
                  <a:gd name="T29" fmla="*/ 28 h 584"/>
                  <a:gd name="T30" fmla="*/ 433 w 479"/>
                  <a:gd name="T31" fmla="*/ 58 h 584"/>
                  <a:gd name="T32" fmla="*/ 414 w 479"/>
                  <a:gd name="T33" fmla="*/ 91 h 584"/>
                  <a:gd name="T34" fmla="*/ 394 w 479"/>
                  <a:gd name="T35" fmla="*/ 121 h 584"/>
                  <a:gd name="T36" fmla="*/ 372 w 479"/>
                  <a:gd name="T37" fmla="*/ 155 h 584"/>
                  <a:gd name="T38" fmla="*/ 348 w 479"/>
                  <a:gd name="T39" fmla="*/ 188 h 584"/>
                  <a:gd name="T40" fmla="*/ 321 w 479"/>
                  <a:gd name="T41" fmla="*/ 222 h 584"/>
                  <a:gd name="T42" fmla="*/ 293 w 479"/>
                  <a:gd name="T43" fmla="*/ 257 h 584"/>
                  <a:gd name="T44" fmla="*/ 230 w 479"/>
                  <a:gd name="T45" fmla="*/ 331 h 584"/>
                  <a:gd name="T46" fmla="*/ 162 w 479"/>
                  <a:gd name="T47" fmla="*/ 408 h 584"/>
                  <a:gd name="T48" fmla="*/ 85 w 479"/>
                  <a:gd name="T49" fmla="*/ 487 h 584"/>
                  <a:gd name="T50" fmla="*/ 0 w 479"/>
                  <a:gd name="T51" fmla="*/ 572 h 584"/>
                  <a:gd name="T52" fmla="*/ 12 w 479"/>
                  <a:gd name="T53" fmla="*/ 584 h 58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79" h="584">
                    <a:moveTo>
                      <a:pt x="12" y="584"/>
                    </a:moveTo>
                    <a:lnTo>
                      <a:pt x="97" y="499"/>
                    </a:lnTo>
                    <a:lnTo>
                      <a:pt x="174" y="418"/>
                    </a:lnTo>
                    <a:lnTo>
                      <a:pt x="244" y="341"/>
                    </a:lnTo>
                    <a:lnTo>
                      <a:pt x="307" y="269"/>
                    </a:lnTo>
                    <a:lnTo>
                      <a:pt x="333" y="232"/>
                    </a:lnTo>
                    <a:lnTo>
                      <a:pt x="360" y="198"/>
                    </a:lnTo>
                    <a:lnTo>
                      <a:pt x="386" y="164"/>
                    </a:lnTo>
                    <a:lnTo>
                      <a:pt x="408" y="131"/>
                    </a:lnTo>
                    <a:lnTo>
                      <a:pt x="429" y="99"/>
                    </a:lnTo>
                    <a:lnTo>
                      <a:pt x="447" y="67"/>
                    </a:lnTo>
                    <a:lnTo>
                      <a:pt x="465" y="36"/>
                    </a:lnTo>
                    <a:lnTo>
                      <a:pt x="479" y="6"/>
                    </a:lnTo>
                    <a:lnTo>
                      <a:pt x="465" y="0"/>
                    </a:lnTo>
                    <a:lnTo>
                      <a:pt x="449" y="28"/>
                    </a:lnTo>
                    <a:lnTo>
                      <a:pt x="433" y="58"/>
                    </a:lnTo>
                    <a:lnTo>
                      <a:pt x="414" y="91"/>
                    </a:lnTo>
                    <a:lnTo>
                      <a:pt x="394" y="121"/>
                    </a:lnTo>
                    <a:lnTo>
                      <a:pt x="372" y="155"/>
                    </a:lnTo>
                    <a:lnTo>
                      <a:pt x="348" y="188"/>
                    </a:lnTo>
                    <a:lnTo>
                      <a:pt x="321" y="222"/>
                    </a:lnTo>
                    <a:lnTo>
                      <a:pt x="293" y="257"/>
                    </a:lnTo>
                    <a:lnTo>
                      <a:pt x="230" y="331"/>
                    </a:lnTo>
                    <a:lnTo>
                      <a:pt x="162" y="408"/>
                    </a:lnTo>
                    <a:lnTo>
                      <a:pt x="85" y="487"/>
                    </a:lnTo>
                    <a:lnTo>
                      <a:pt x="0" y="572"/>
                    </a:lnTo>
                    <a:lnTo>
                      <a:pt x="12" y="584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11" name="Freeform 1057"/>
              <p:cNvSpPr>
                <a:spLocks/>
              </p:cNvSpPr>
              <p:nvPr/>
            </p:nvSpPr>
            <p:spPr bwMode="auto">
              <a:xfrm>
                <a:off x="4159" y="2301"/>
                <a:ext cx="1184" cy="997"/>
              </a:xfrm>
              <a:custGeom>
                <a:avLst/>
                <a:gdLst>
                  <a:gd name="T0" fmla="*/ 2 w 1184"/>
                  <a:gd name="T1" fmla="*/ 995 h 997"/>
                  <a:gd name="T2" fmla="*/ 11 w 1184"/>
                  <a:gd name="T3" fmla="*/ 993 h 997"/>
                  <a:gd name="T4" fmla="*/ 199 w 1184"/>
                  <a:gd name="T5" fmla="*/ 847 h 997"/>
                  <a:gd name="T6" fmla="*/ 375 w 1184"/>
                  <a:gd name="T7" fmla="*/ 708 h 997"/>
                  <a:gd name="T8" fmla="*/ 539 w 1184"/>
                  <a:gd name="T9" fmla="*/ 574 h 997"/>
                  <a:gd name="T10" fmla="*/ 690 w 1184"/>
                  <a:gd name="T11" fmla="*/ 449 h 997"/>
                  <a:gd name="T12" fmla="*/ 830 w 1184"/>
                  <a:gd name="T13" fmla="*/ 329 h 997"/>
                  <a:gd name="T14" fmla="*/ 959 w 1184"/>
                  <a:gd name="T15" fmla="*/ 218 h 997"/>
                  <a:gd name="T16" fmla="*/ 1077 w 1184"/>
                  <a:gd name="T17" fmla="*/ 111 h 997"/>
                  <a:gd name="T18" fmla="*/ 1184 w 1184"/>
                  <a:gd name="T19" fmla="*/ 12 h 997"/>
                  <a:gd name="T20" fmla="*/ 1172 w 1184"/>
                  <a:gd name="T21" fmla="*/ 0 h 997"/>
                  <a:gd name="T22" fmla="*/ 1064 w 1184"/>
                  <a:gd name="T23" fmla="*/ 99 h 997"/>
                  <a:gd name="T24" fmla="*/ 947 w 1184"/>
                  <a:gd name="T25" fmla="*/ 206 h 997"/>
                  <a:gd name="T26" fmla="*/ 820 w 1184"/>
                  <a:gd name="T27" fmla="*/ 317 h 997"/>
                  <a:gd name="T28" fmla="*/ 678 w 1184"/>
                  <a:gd name="T29" fmla="*/ 437 h 997"/>
                  <a:gd name="T30" fmla="*/ 526 w 1184"/>
                  <a:gd name="T31" fmla="*/ 562 h 997"/>
                  <a:gd name="T32" fmla="*/ 365 w 1184"/>
                  <a:gd name="T33" fmla="*/ 693 h 997"/>
                  <a:gd name="T34" fmla="*/ 189 w 1184"/>
                  <a:gd name="T35" fmla="*/ 833 h 997"/>
                  <a:gd name="T36" fmla="*/ 0 w 1184"/>
                  <a:gd name="T37" fmla="*/ 980 h 997"/>
                  <a:gd name="T38" fmla="*/ 6 w 1184"/>
                  <a:gd name="T39" fmla="*/ 978 h 997"/>
                  <a:gd name="T40" fmla="*/ 2 w 1184"/>
                  <a:gd name="T41" fmla="*/ 995 h 997"/>
                  <a:gd name="T42" fmla="*/ 6 w 1184"/>
                  <a:gd name="T43" fmla="*/ 997 h 997"/>
                  <a:gd name="T44" fmla="*/ 11 w 1184"/>
                  <a:gd name="T45" fmla="*/ 993 h 997"/>
                  <a:gd name="T46" fmla="*/ 2 w 1184"/>
                  <a:gd name="T47" fmla="*/ 995 h 99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184" h="997">
                    <a:moveTo>
                      <a:pt x="2" y="995"/>
                    </a:moveTo>
                    <a:lnTo>
                      <a:pt x="11" y="993"/>
                    </a:lnTo>
                    <a:lnTo>
                      <a:pt x="199" y="847"/>
                    </a:lnTo>
                    <a:lnTo>
                      <a:pt x="375" y="708"/>
                    </a:lnTo>
                    <a:lnTo>
                      <a:pt x="539" y="574"/>
                    </a:lnTo>
                    <a:lnTo>
                      <a:pt x="690" y="449"/>
                    </a:lnTo>
                    <a:lnTo>
                      <a:pt x="830" y="329"/>
                    </a:lnTo>
                    <a:lnTo>
                      <a:pt x="959" y="218"/>
                    </a:lnTo>
                    <a:lnTo>
                      <a:pt x="1077" y="111"/>
                    </a:lnTo>
                    <a:lnTo>
                      <a:pt x="1184" y="12"/>
                    </a:lnTo>
                    <a:lnTo>
                      <a:pt x="1172" y="0"/>
                    </a:lnTo>
                    <a:lnTo>
                      <a:pt x="1064" y="99"/>
                    </a:lnTo>
                    <a:lnTo>
                      <a:pt x="947" y="206"/>
                    </a:lnTo>
                    <a:lnTo>
                      <a:pt x="820" y="317"/>
                    </a:lnTo>
                    <a:lnTo>
                      <a:pt x="678" y="437"/>
                    </a:lnTo>
                    <a:lnTo>
                      <a:pt x="526" y="562"/>
                    </a:lnTo>
                    <a:lnTo>
                      <a:pt x="365" y="693"/>
                    </a:lnTo>
                    <a:lnTo>
                      <a:pt x="189" y="833"/>
                    </a:lnTo>
                    <a:lnTo>
                      <a:pt x="0" y="980"/>
                    </a:lnTo>
                    <a:lnTo>
                      <a:pt x="6" y="978"/>
                    </a:lnTo>
                    <a:lnTo>
                      <a:pt x="2" y="995"/>
                    </a:lnTo>
                    <a:lnTo>
                      <a:pt x="6" y="997"/>
                    </a:lnTo>
                    <a:lnTo>
                      <a:pt x="11" y="993"/>
                    </a:lnTo>
                    <a:lnTo>
                      <a:pt x="2" y="995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12" name="Freeform 1058"/>
              <p:cNvSpPr>
                <a:spLocks/>
              </p:cNvSpPr>
              <p:nvPr/>
            </p:nvSpPr>
            <p:spPr bwMode="auto">
              <a:xfrm>
                <a:off x="3894" y="2833"/>
                <a:ext cx="271" cy="463"/>
              </a:xfrm>
              <a:custGeom>
                <a:avLst/>
                <a:gdLst>
                  <a:gd name="T0" fmla="*/ 0 w 271"/>
                  <a:gd name="T1" fmla="*/ 0 h 463"/>
                  <a:gd name="T2" fmla="*/ 4 w 271"/>
                  <a:gd name="T3" fmla="*/ 42 h 463"/>
                  <a:gd name="T4" fmla="*/ 9 w 271"/>
                  <a:gd name="T5" fmla="*/ 83 h 463"/>
                  <a:gd name="T6" fmla="*/ 15 w 271"/>
                  <a:gd name="T7" fmla="*/ 121 h 463"/>
                  <a:gd name="T8" fmla="*/ 23 w 271"/>
                  <a:gd name="T9" fmla="*/ 159 h 463"/>
                  <a:gd name="T10" fmla="*/ 33 w 271"/>
                  <a:gd name="T11" fmla="*/ 196 h 463"/>
                  <a:gd name="T12" fmla="*/ 45 w 271"/>
                  <a:gd name="T13" fmla="*/ 230 h 463"/>
                  <a:gd name="T14" fmla="*/ 57 w 271"/>
                  <a:gd name="T15" fmla="*/ 262 h 463"/>
                  <a:gd name="T16" fmla="*/ 73 w 271"/>
                  <a:gd name="T17" fmla="*/ 295 h 463"/>
                  <a:gd name="T18" fmla="*/ 91 w 271"/>
                  <a:gd name="T19" fmla="*/ 323 h 463"/>
                  <a:gd name="T20" fmla="*/ 110 w 271"/>
                  <a:gd name="T21" fmla="*/ 351 h 463"/>
                  <a:gd name="T22" fmla="*/ 132 w 271"/>
                  <a:gd name="T23" fmla="*/ 376 h 463"/>
                  <a:gd name="T24" fmla="*/ 154 w 271"/>
                  <a:gd name="T25" fmla="*/ 398 h 463"/>
                  <a:gd name="T26" fmla="*/ 180 w 271"/>
                  <a:gd name="T27" fmla="*/ 418 h 463"/>
                  <a:gd name="T28" fmla="*/ 207 w 271"/>
                  <a:gd name="T29" fmla="*/ 436 h 463"/>
                  <a:gd name="T30" fmla="*/ 235 w 271"/>
                  <a:gd name="T31" fmla="*/ 451 h 463"/>
                  <a:gd name="T32" fmla="*/ 267 w 271"/>
                  <a:gd name="T33" fmla="*/ 463 h 463"/>
                  <a:gd name="T34" fmla="*/ 271 w 271"/>
                  <a:gd name="T35" fmla="*/ 446 h 463"/>
                  <a:gd name="T36" fmla="*/ 243 w 271"/>
                  <a:gd name="T37" fmla="*/ 434 h 463"/>
                  <a:gd name="T38" fmla="*/ 215 w 271"/>
                  <a:gd name="T39" fmla="*/ 420 h 463"/>
                  <a:gd name="T40" fmla="*/ 191 w 271"/>
                  <a:gd name="T41" fmla="*/ 404 h 463"/>
                  <a:gd name="T42" fmla="*/ 166 w 271"/>
                  <a:gd name="T43" fmla="*/ 386 h 463"/>
                  <a:gd name="T44" fmla="*/ 144 w 271"/>
                  <a:gd name="T45" fmla="*/ 364 h 463"/>
                  <a:gd name="T46" fmla="*/ 124 w 271"/>
                  <a:gd name="T47" fmla="*/ 339 h 463"/>
                  <a:gd name="T48" fmla="*/ 106 w 271"/>
                  <a:gd name="T49" fmla="*/ 315 h 463"/>
                  <a:gd name="T50" fmla="*/ 87 w 271"/>
                  <a:gd name="T51" fmla="*/ 287 h 463"/>
                  <a:gd name="T52" fmla="*/ 73 w 271"/>
                  <a:gd name="T53" fmla="*/ 256 h 463"/>
                  <a:gd name="T54" fmla="*/ 59 w 271"/>
                  <a:gd name="T55" fmla="*/ 224 h 463"/>
                  <a:gd name="T56" fmla="*/ 49 w 271"/>
                  <a:gd name="T57" fmla="*/ 192 h 463"/>
                  <a:gd name="T58" fmla="*/ 39 w 271"/>
                  <a:gd name="T59" fmla="*/ 155 h 463"/>
                  <a:gd name="T60" fmla="*/ 31 w 271"/>
                  <a:gd name="T61" fmla="*/ 119 h 463"/>
                  <a:gd name="T62" fmla="*/ 25 w 271"/>
                  <a:gd name="T63" fmla="*/ 81 h 463"/>
                  <a:gd name="T64" fmla="*/ 21 w 271"/>
                  <a:gd name="T65" fmla="*/ 40 h 463"/>
                  <a:gd name="T66" fmla="*/ 19 w 271"/>
                  <a:gd name="T67" fmla="*/ 0 h 463"/>
                  <a:gd name="T68" fmla="*/ 0 w 271"/>
                  <a:gd name="T69" fmla="*/ 0 h 46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71" h="463">
                    <a:moveTo>
                      <a:pt x="0" y="0"/>
                    </a:moveTo>
                    <a:lnTo>
                      <a:pt x="4" y="42"/>
                    </a:lnTo>
                    <a:lnTo>
                      <a:pt x="9" y="83"/>
                    </a:lnTo>
                    <a:lnTo>
                      <a:pt x="15" y="121"/>
                    </a:lnTo>
                    <a:lnTo>
                      <a:pt x="23" y="159"/>
                    </a:lnTo>
                    <a:lnTo>
                      <a:pt x="33" y="196"/>
                    </a:lnTo>
                    <a:lnTo>
                      <a:pt x="45" y="230"/>
                    </a:lnTo>
                    <a:lnTo>
                      <a:pt x="57" y="262"/>
                    </a:lnTo>
                    <a:lnTo>
                      <a:pt x="73" y="295"/>
                    </a:lnTo>
                    <a:lnTo>
                      <a:pt x="91" y="323"/>
                    </a:lnTo>
                    <a:lnTo>
                      <a:pt x="110" y="351"/>
                    </a:lnTo>
                    <a:lnTo>
                      <a:pt x="132" y="376"/>
                    </a:lnTo>
                    <a:lnTo>
                      <a:pt x="154" y="398"/>
                    </a:lnTo>
                    <a:lnTo>
                      <a:pt x="180" y="418"/>
                    </a:lnTo>
                    <a:lnTo>
                      <a:pt x="207" y="436"/>
                    </a:lnTo>
                    <a:lnTo>
                      <a:pt x="235" y="451"/>
                    </a:lnTo>
                    <a:lnTo>
                      <a:pt x="267" y="463"/>
                    </a:lnTo>
                    <a:lnTo>
                      <a:pt x="271" y="446"/>
                    </a:lnTo>
                    <a:lnTo>
                      <a:pt x="243" y="434"/>
                    </a:lnTo>
                    <a:lnTo>
                      <a:pt x="215" y="420"/>
                    </a:lnTo>
                    <a:lnTo>
                      <a:pt x="191" y="404"/>
                    </a:lnTo>
                    <a:lnTo>
                      <a:pt x="166" y="386"/>
                    </a:lnTo>
                    <a:lnTo>
                      <a:pt x="144" y="364"/>
                    </a:lnTo>
                    <a:lnTo>
                      <a:pt x="124" y="339"/>
                    </a:lnTo>
                    <a:lnTo>
                      <a:pt x="106" y="315"/>
                    </a:lnTo>
                    <a:lnTo>
                      <a:pt x="87" y="287"/>
                    </a:lnTo>
                    <a:lnTo>
                      <a:pt x="73" y="256"/>
                    </a:lnTo>
                    <a:lnTo>
                      <a:pt x="59" y="224"/>
                    </a:lnTo>
                    <a:lnTo>
                      <a:pt x="49" y="192"/>
                    </a:lnTo>
                    <a:lnTo>
                      <a:pt x="39" y="155"/>
                    </a:lnTo>
                    <a:lnTo>
                      <a:pt x="31" y="119"/>
                    </a:lnTo>
                    <a:lnTo>
                      <a:pt x="25" y="81"/>
                    </a:lnTo>
                    <a:lnTo>
                      <a:pt x="21" y="40"/>
                    </a:lnTo>
                    <a:lnTo>
                      <a:pt x="1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13" name="Freeform 1059"/>
              <p:cNvSpPr>
                <a:spLocks/>
              </p:cNvSpPr>
              <p:nvPr/>
            </p:nvSpPr>
            <p:spPr bwMode="auto">
              <a:xfrm>
                <a:off x="3894" y="2505"/>
                <a:ext cx="53" cy="328"/>
              </a:xfrm>
              <a:custGeom>
                <a:avLst/>
                <a:gdLst>
                  <a:gd name="T0" fmla="*/ 37 w 53"/>
                  <a:gd name="T1" fmla="*/ 0 h 328"/>
                  <a:gd name="T2" fmla="*/ 27 w 53"/>
                  <a:gd name="T3" fmla="*/ 43 h 328"/>
                  <a:gd name="T4" fmla="*/ 19 w 53"/>
                  <a:gd name="T5" fmla="*/ 85 h 328"/>
                  <a:gd name="T6" fmla="*/ 13 w 53"/>
                  <a:gd name="T7" fmla="*/ 128 h 328"/>
                  <a:gd name="T8" fmla="*/ 6 w 53"/>
                  <a:gd name="T9" fmla="*/ 168 h 328"/>
                  <a:gd name="T10" fmla="*/ 2 w 53"/>
                  <a:gd name="T11" fmla="*/ 208 h 328"/>
                  <a:gd name="T12" fmla="*/ 0 w 53"/>
                  <a:gd name="T13" fmla="*/ 249 h 328"/>
                  <a:gd name="T14" fmla="*/ 0 w 53"/>
                  <a:gd name="T15" fmla="*/ 289 h 328"/>
                  <a:gd name="T16" fmla="*/ 0 w 53"/>
                  <a:gd name="T17" fmla="*/ 328 h 328"/>
                  <a:gd name="T18" fmla="*/ 19 w 53"/>
                  <a:gd name="T19" fmla="*/ 328 h 328"/>
                  <a:gd name="T20" fmla="*/ 17 w 53"/>
                  <a:gd name="T21" fmla="*/ 289 h 328"/>
                  <a:gd name="T22" fmla="*/ 19 w 53"/>
                  <a:gd name="T23" fmla="*/ 249 h 328"/>
                  <a:gd name="T24" fmla="*/ 21 w 53"/>
                  <a:gd name="T25" fmla="*/ 210 h 328"/>
                  <a:gd name="T26" fmla="*/ 25 w 53"/>
                  <a:gd name="T27" fmla="*/ 170 h 328"/>
                  <a:gd name="T28" fmla="*/ 29 w 53"/>
                  <a:gd name="T29" fmla="*/ 130 h 328"/>
                  <a:gd name="T30" fmla="*/ 35 w 53"/>
                  <a:gd name="T31" fmla="*/ 89 h 328"/>
                  <a:gd name="T32" fmla="*/ 43 w 53"/>
                  <a:gd name="T33" fmla="*/ 47 h 328"/>
                  <a:gd name="T34" fmla="*/ 53 w 53"/>
                  <a:gd name="T35" fmla="*/ 4 h 328"/>
                  <a:gd name="T36" fmla="*/ 37 w 53"/>
                  <a:gd name="T37" fmla="*/ 0 h 3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3" h="328">
                    <a:moveTo>
                      <a:pt x="37" y="0"/>
                    </a:moveTo>
                    <a:lnTo>
                      <a:pt x="27" y="43"/>
                    </a:lnTo>
                    <a:lnTo>
                      <a:pt x="19" y="85"/>
                    </a:lnTo>
                    <a:lnTo>
                      <a:pt x="13" y="128"/>
                    </a:lnTo>
                    <a:lnTo>
                      <a:pt x="6" y="168"/>
                    </a:lnTo>
                    <a:lnTo>
                      <a:pt x="2" y="208"/>
                    </a:lnTo>
                    <a:lnTo>
                      <a:pt x="0" y="249"/>
                    </a:lnTo>
                    <a:lnTo>
                      <a:pt x="0" y="289"/>
                    </a:lnTo>
                    <a:lnTo>
                      <a:pt x="0" y="328"/>
                    </a:lnTo>
                    <a:lnTo>
                      <a:pt x="19" y="328"/>
                    </a:lnTo>
                    <a:lnTo>
                      <a:pt x="17" y="289"/>
                    </a:lnTo>
                    <a:lnTo>
                      <a:pt x="19" y="249"/>
                    </a:lnTo>
                    <a:lnTo>
                      <a:pt x="21" y="210"/>
                    </a:lnTo>
                    <a:lnTo>
                      <a:pt x="25" y="170"/>
                    </a:lnTo>
                    <a:lnTo>
                      <a:pt x="29" y="130"/>
                    </a:lnTo>
                    <a:lnTo>
                      <a:pt x="35" y="89"/>
                    </a:lnTo>
                    <a:lnTo>
                      <a:pt x="43" y="47"/>
                    </a:lnTo>
                    <a:lnTo>
                      <a:pt x="53" y="4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14" name="Freeform 1060"/>
              <p:cNvSpPr>
                <a:spLocks/>
              </p:cNvSpPr>
              <p:nvPr/>
            </p:nvSpPr>
            <p:spPr bwMode="auto">
              <a:xfrm>
                <a:off x="3931" y="2186"/>
                <a:ext cx="129" cy="323"/>
              </a:xfrm>
              <a:custGeom>
                <a:avLst/>
                <a:gdLst>
                  <a:gd name="T0" fmla="*/ 113 w 129"/>
                  <a:gd name="T1" fmla="*/ 0 h 323"/>
                  <a:gd name="T2" fmla="*/ 95 w 129"/>
                  <a:gd name="T3" fmla="*/ 40 h 323"/>
                  <a:gd name="T4" fmla="*/ 79 w 129"/>
                  <a:gd name="T5" fmla="*/ 79 h 323"/>
                  <a:gd name="T6" fmla="*/ 63 w 129"/>
                  <a:gd name="T7" fmla="*/ 119 h 323"/>
                  <a:gd name="T8" fmla="*/ 46 w 129"/>
                  <a:gd name="T9" fmla="*/ 159 h 323"/>
                  <a:gd name="T10" fmla="*/ 34 w 129"/>
                  <a:gd name="T11" fmla="*/ 200 h 323"/>
                  <a:gd name="T12" fmla="*/ 20 w 129"/>
                  <a:gd name="T13" fmla="*/ 240 h 323"/>
                  <a:gd name="T14" fmla="*/ 10 w 129"/>
                  <a:gd name="T15" fmla="*/ 281 h 323"/>
                  <a:gd name="T16" fmla="*/ 0 w 129"/>
                  <a:gd name="T17" fmla="*/ 319 h 323"/>
                  <a:gd name="T18" fmla="*/ 16 w 129"/>
                  <a:gd name="T19" fmla="*/ 323 h 323"/>
                  <a:gd name="T20" fmla="*/ 26 w 129"/>
                  <a:gd name="T21" fmla="*/ 285 h 323"/>
                  <a:gd name="T22" fmla="*/ 36 w 129"/>
                  <a:gd name="T23" fmla="*/ 244 h 323"/>
                  <a:gd name="T24" fmla="*/ 50 w 129"/>
                  <a:gd name="T25" fmla="*/ 206 h 323"/>
                  <a:gd name="T26" fmla="*/ 63 w 129"/>
                  <a:gd name="T27" fmla="*/ 165 h 323"/>
                  <a:gd name="T28" fmla="*/ 77 w 129"/>
                  <a:gd name="T29" fmla="*/ 125 h 323"/>
                  <a:gd name="T30" fmla="*/ 93 w 129"/>
                  <a:gd name="T31" fmla="*/ 87 h 323"/>
                  <a:gd name="T32" fmla="*/ 111 w 129"/>
                  <a:gd name="T33" fmla="*/ 46 h 323"/>
                  <a:gd name="T34" fmla="*/ 129 w 129"/>
                  <a:gd name="T35" fmla="*/ 6 h 323"/>
                  <a:gd name="T36" fmla="*/ 113 w 129"/>
                  <a:gd name="T37" fmla="*/ 0 h 32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9" h="323">
                    <a:moveTo>
                      <a:pt x="113" y="0"/>
                    </a:moveTo>
                    <a:lnTo>
                      <a:pt x="95" y="40"/>
                    </a:lnTo>
                    <a:lnTo>
                      <a:pt x="79" y="79"/>
                    </a:lnTo>
                    <a:lnTo>
                      <a:pt x="63" y="119"/>
                    </a:lnTo>
                    <a:lnTo>
                      <a:pt x="46" y="159"/>
                    </a:lnTo>
                    <a:lnTo>
                      <a:pt x="34" y="200"/>
                    </a:lnTo>
                    <a:lnTo>
                      <a:pt x="20" y="240"/>
                    </a:lnTo>
                    <a:lnTo>
                      <a:pt x="10" y="281"/>
                    </a:lnTo>
                    <a:lnTo>
                      <a:pt x="0" y="319"/>
                    </a:lnTo>
                    <a:lnTo>
                      <a:pt x="16" y="323"/>
                    </a:lnTo>
                    <a:lnTo>
                      <a:pt x="26" y="285"/>
                    </a:lnTo>
                    <a:lnTo>
                      <a:pt x="36" y="244"/>
                    </a:lnTo>
                    <a:lnTo>
                      <a:pt x="50" y="206"/>
                    </a:lnTo>
                    <a:lnTo>
                      <a:pt x="63" y="165"/>
                    </a:lnTo>
                    <a:lnTo>
                      <a:pt x="77" y="125"/>
                    </a:lnTo>
                    <a:lnTo>
                      <a:pt x="93" y="87"/>
                    </a:lnTo>
                    <a:lnTo>
                      <a:pt x="111" y="46"/>
                    </a:lnTo>
                    <a:lnTo>
                      <a:pt x="129" y="6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15" name="Freeform 1061"/>
              <p:cNvSpPr>
                <a:spLocks/>
              </p:cNvSpPr>
              <p:nvPr/>
            </p:nvSpPr>
            <p:spPr bwMode="auto">
              <a:xfrm>
                <a:off x="4044" y="2182"/>
                <a:ext cx="16" cy="10"/>
              </a:xfrm>
              <a:custGeom>
                <a:avLst/>
                <a:gdLst>
                  <a:gd name="T0" fmla="*/ 16 w 16"/>
                  <a:gd name="T1" fmla="*/ 8 h 10"/>
                  <a:gd name="T2" fmla="*/ 0 w 16"/>
                  <a:gd name="T3" fmla="*/ 2 h 10"/>
                  <a:gd name="T4" fmla="*/ 0 w 16"/>
                  <a:gd name="T5" fmla="*/ 4 h 10"/>
                  <a:gd name="T6" fmla="*/ 16 w 16"/>
                  <a:gd name="T7" fmla="*/ 10 h 10"/>
                  <a:gd name="T8" fmla="*/ 16 w 16"/>
                  <a:gd name="T9" fmla="*/ 8 h 10"/>
                  <a:gd name="T10" fmla="*/ 16 w 16"/>
                  <a:gd name="T11" fmla="*/ 6 h 10"/>
                  <a:gd name="T12" fmla="*/ 2 w 16"/>
                  <a:gd name="T13" fmla="*/ 0 h 10"/>
                  <a:gd name="T14" fmla="*/ 16 w 16"/>
                  <a:gd name="T15" fmla="*/ 8 h 1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6" h="10">
                    <a:moveTo>
                      <a:pt x="16" y="8"/>
                    </a:moveTo>
                    <a:lnTo>
                      <a:pt x="0" y="2"/>
                    </a:lnTo>
                    <a:lnTo>
                      <a:pt x="0" y="4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16" y="6"/>
                    </a:lnTo>
                    <a:lnTo>
                      <a:pt x="2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16" name="Freeform 1062"/>
              <p:cNvSpPr>
                <a:spLocks/>
              </p:cNvSpPr>
              <p:nvPr/>
            </p:nvSpPr>
            <p:spPr bwMode="auto">
              <a:xfrm>
                <a:off x="3579" y="2182"/>
                <a:ext cx="481" cy="588"/>
              </a:xfrm>
              <a:custGeom>
                <a:avLst/>
                <a:gdLst>
                  <a:gd name="T0" fmla="*/ 12 w 481"/>
                  <a:gd name="T1" fmla="*/ 588 h 588"/>
                  <a:gd name="T2" fmla="*/ 89 w 481"/>
                  <a:gd name="T3" fmla="*/ 503 h 588"/>
                  <a:gd name="T4" fmla="*/ 160 w 481"/>
                  <a:gd name="T5" fmla="*/ 422 h 588"/>
                  <a:gd name="T6" fmla="*/ 224 w 481"/>
                  <a:gd name="T7" fmla="*/ 343 h 588"/>
                  <a:gd name="T8" fmla="*/ 285 w 481"/>
                  <a:gd name="T9" fmla="*/ 271 h 588"/>
                  <a:gd name="T10" fmla="*/ 342 w 481"/>
                  <a:gd name="T11" fmla="*/ 200 h 588"/>
                  <a:gd name="T12" fmla="*/ 392 w 481"/>
                  <a:gd name="T13" fmla="*/ 133 h 588"/>
                  <a:gd name="T14" fmla="*/ 439 w 481"/>
                  <a:gd name="T15" fmla="*/ 68 h 588"/>
                  <a:gd name="T16" fmla="*/ 481 w 481"/>
                  <a:gd name="T17" fmla="*/ 8 h 588"/>
                  <a:gd name="T18" fmla="*/ 467 w 481"/>
                  <a:gd name="T19" fmla="*/ 0 h 588"/>
                  <a:gd name="T20" fmla="*/ 425 w 481"/>
                  <a:gd name="T21" fmla="*/ 58 h 588"/>
                  <a:gd name="T22" fmla="*/ 378 w 481"/>
                  <a:gd name="T23" fmla="*/ 123 h 588"/>
                  <a:gd name="T24" fmla="*/ 328 w 481"/>
                  <a:gd name="T25" fmla="*/ 190 h 588"/>
                  <a:gd name="T26" fmla="*/ 273 w 481"/>
                  <a:gd name="T27" fmla="*/ 258 h 588"/>
                  <a:gd name="T28" fmla="*/ 212 w 481"/>
                  <a:gd name="T29" fmla="*/ 333 h 588"/>
                  <a:gd name="T30" fmla="*/ 145 w 481"/>
                  <a:gd name="T31" fmla="*/ 410 h 588"/>
                  <a:gd name="T32" fmla="*/ 75 w 481"/>
                  <a:gd name="T33" fmla="*/ 491 h 588"/>
                  <a:gd name="T34" fmla="*/ 0 w 481"/>
                  <a:gd name="T35" fmla="*/ 576 h 588"/>
                  <a:gd name="T36" fmla="*/ 12 w 481"/>
                  <a:gd name="T37" fmla="*/ 588 h 58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81" h="588">
                    <a:moveTo>
                      <a:pt x="12" y="588"/>
                    </a:moveTo>
                    <a:lnTo>
                      <a:pt x="89" y="503"/>
                    </a:lnTo>
                    <a:lnTo>
                      <a:pt x="160" y="422"/>
                    </a:lnTo>
                    <a:lnTo>
                      <a:pt x="224" y="343"/>
                    </a:lnTo>
                    <a:lnTo>
                      <a:pt x="285" y="271"/>
                    </a:lnTo>
                    <a:lnTo>
                      <a:pt x="342" y="200"/>
                    </a:lnTo>
                    <a:lnTo>
                      <a:pt x="392" y="133"/>
                    </a:lnTo>
                    <a:lnTo>
                      <a:pt x="439" y="68"/>
                    </a:lnTo>
                    <a:lnTo>
                      <a:pt x="481" y="8"/>
                    </a:lnTo>
                    <a:lnTo>
                      <a:pt x="467" y="0"/>
                    </a:lnTo>
                    <a:lnTo>
                      <a:pt x="425" y="58"/>
                    </a:lnTo>
                    <a:lnTo>
                      <a:pt x="378" y="123"/>
                    </a:lnTo>
                    <a:lnTo>
                      <a:pt x="328" y="190"/>
                    </a:lnTo>
                    <a:lnTo>
                      <a:pt x="273" y="258"/>
                    </a:lnTo>
                    <a:lnTo>
                      <a:pt x="212" y="333"/>
                    </a:lnTo>
                    <a:lnTo>
                      <a:pt x="145" y="410"/>
                    </a:lnTo>
                    <a:lnTo>
                      <a:pt x="75" y="491"/>
                    </a:lnTo>
                    <a:lnTo>
                      <a:pt x="0" y="576"/>
                    </a:lnTo>
                    <a:lnTo>
                      <a:pt x="12" y="588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17" name="Freeform 1063"/>
              <p:cNvSpPr>
                <a:spLocks/>
              </p:cNvSpPr>
              <p:nvPr/>
            </p:nvSpPr>
            <p:spPr bwMode="auto">
              <a:xfrm>
                <a:off x="2569" y="2758"/>
                <a:ext cx="1022" cy="1007"/>
              </a:xfrm>
              <a:custGeom>
                <a:avLst/>
                <a:gdLst>
                  <a:gd name="T0" fmla="*/ 10 w 1022"/>
                  <a:gd name="T1" fmla="*/ 1007 h 1007"/>
                  <a:gd name="T2" fmla="*/ 172 w 1022"/>
                  <a:gd name="T3" fmla="*/ 859 h 1007"/>
                  <a:gd name="T4" fmla="*/ 322 w 1022"/>
                  <a:gd name="T5" fmla="*/ 720 h 1007"/>
                  <a:gd name="T6" fmla="*/ 464 w 1022"/>
                  <a:gd name="T7" fmla="*/ 586 h 1007"/>
                  <a:gd name="T8" fmla="*/ 593 w 1022"/>
                  <a:gd name="T9" fmla="*/ 459 h 1007"/>
                  <a:gd name="T10" fmla="*/ 714 w 1022"/>
                  <a:gd name="T11" fmla="*/ 337 h 1007"/>
                  <a:gd name="T12" fmla="*/ 826 w 1022"/>
                  <a:gd name="T13" fmla="*/ 222 h 1007"/>
                  <a:gd name="T14" fmla="*/ 927 w 1022"/>
                  <a:gd name="T15" fmla="*/ 115 h 1007"/>
                  <a:gd name="T16" fmla="*/ 1022 w 1022"/>
                  <a:gd name="T17" fmla="*/ 12 h 1007"/>
                  <a:gd name="T18" fmla="*/ 1010 w 1022"/>
                  <a:gd name="T19" fmla="*/ 0 h 1007"/>
                  <a:gd name="T20" fmla="*/ 915 w 1022"/>
                  <a:gd name="T21" fmla="*/ 103 h 1007"/>
                  <a:gd name="T22" fmla="*/ 814 w 1022"/>
                  <a:gd name="T23" fmla="*/ 210 h 1007"/>
                  <a:gd name="T24" fmla="*/ 702 w 1022"/>
                  <a:gd name="T25" fmla="*/ 325 h 1007"/>
                  <a:gd name="T26" fmla="*/ 581 w 1022"/>
                  <a:gd name="T27" fmla="*/ 447 h 1007"/>
                  <a:gd name="T28" fmla="*/ 451 w 1022"/>
                  <a:gd name="T29" fmla="*/ 574 h 1007"/>
                  <a:gd name="T30" fmla="*/ 312 w 1022"/>
                  <a:gd name="T31" fmla="*/ 707 h 1007"/>
                  <a:gd name="T32" fmla="*/ 160 w 1022"/>
                  <a:gd name="T33" fmla="*/ 847 h 1007"/>
                  <a:gd name="T34" fmla="*/ 0 w 1022"/>
                  <a:gd name="T35" fmla="*/ 995 h 1007"/>
                  <a:gd name="T36" fmla="*/ 10 w 1022"/>
                  <a:gd name="T37" fmla="*/ 1007 h 100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022" h="1007">
                    <a:moveTo>
                      <a:pt x="10" y="1007"/>
                    </a:moveTo>
                    <a:lnTo>
                      <a:pt x="172" y="859"/>
                    </a:lnTo>
                    <a:lnTo>
                      <a:pt x="322" y="720"/>
                    </a:lnTo>
                    <a:lnTo>
                      <a:pt x="464" y="586"/>
                    </a:lnTo>
                    <a:lnTo>
                      <a:pt x="593" y="459"/>
                    </a:lnTo>
                    <a:lnTo>
                      <a:pt x="714" y="337"/>
                    </a:lnTo>
                    <a:lnTo>
                      <a:pt x="826" y="222"/>
                    </a:lnTo>
                    <a:lnTo>
                      <a:pt x="927" y="115"/>
                    </a:lnTo>
                    <a:lnTo>
                      <a:pt x="1022" y="12"/>
                    </a:lnTo>
                    <a:lnTo>
                      <a:pt x="1010" y="0"/>
                    </a:lnTo>
                    <a:lnTo>
                      <a:pt x="915" y="103"/>
                    </a:lnTo>
                    <a:lnTo>
                      <a:pt x="814" y="210"/>
                    </a:lnTo>
                    <a:lnTo>
                      <a:pt x="702" y="325"/>
                    </a:lnTo>
                    <a:lnTo>
                      <a:pt x="581" y="447"/>
                    </a:lnTo>
                    <a:lnTo>
                      <a:pt x="451" y="574"/>
                    </a:lnTo>
                    <a:lnTo>
                      <a:pt x="312" y="707"/>
                    </a:lnTo>
                    <a:lnTo>
                      <a:pt x="160" y="847"/>
                    </a:lnTo>
                    <a:lnTo>
                      <a:pt x="0" y="995"/>
                    </a:lnTo>
                    <a:lnTo>
                      <a:pt x="10" y="1007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18" name="Freeform 1064"/>
              <p:cNvSpPr>
                <a:spLocks/>
              </p:cNvSpPr>
              <p:nvPr/>
            </p:nvSpPr>
            <p:spPr bwMode="auto">
              <a:xfrm>
                <a:off x="2567" y="3340"/>
                <a:ext cx="162" cy="425"/>
              </a:xfrm>
              <a:custGeom>
                <a:avLst/>
                <a:gdLst>
                  <a:gd name="T0" fmla="*/ 146 w 162"/>
                  <a:gd name="T1" fmla="*/ 0 h 425"/>
                  <a:gd name="T2" fmla="*/ 108 w 162"/>
                  <a:gd name="T3" fmla="*/ 91 h 425"/>
                  <a:gd name="T4" fmla="*/ 75 w 162"/>
                  <a:gd name="T5" fmla="*/ 172 h 425"/>
                  <a:gd name="T6" fmla="*/ 49 w 162"/>
                  <a:gd name="T7" fmla="*/ 245 h 425"/>
                  <a:gd name="T8" fmla="*/ 29 w 162"/>
                  <a:gd name="T9" fmla="*/ 305 h 425"/>
                  <a:gd name="T10" fmla="*/ 15 w 162"/>
                  <a:gd name="T11" fmla="*/ 354 h 425"/>
                  <a:gd name="T12" fmla="*/ 4 w 162"/>
                  <a:gd name="T13" fmla="*/ 388 h 425"/>
                  <a:gd name="T14" fmla="*/ 0 w 162"/>
                  <a:gd name="T15" fmla="*/ 411 h 425"/>
                  <a:gd name="T16" fmla="*/ 12 w 162"/>
                  <a:gd name="T17" fmla="*/ 425 h 425"/>
                  <a:gd name="T18" fmla="*/ 2 w 162"/>
                  <a:gd name="T19" fmla="*/ 413 h 425"/>
                  <a:gd name="T20" fmla="*/ 17 w 162"/>
                  <a:gd name="T21" fmla="*/ 415 h 425"/>
                  <a:gd name="T22" fmla="*/ 21 w 162"/>
                  <a:gd name="T23" fmla="*/ 392 h 425"/>
                  <a:gd name="T24" fmla="*/ 31 w 162"/>
                  <a:gd name="T25" fmla="*/ 358 h 425"/>
                  <a:gd name="T26" fmla="*/ 45 w 162"/>
                  <a:gd name="T27" fmla="*/ 309 h 425"/>
                  <a:gd name="T28" fmla="*/ 65 w 162"/>
                  <a:gd name="T29" fmla="*/ 251 h 425"/>
                  <a:gd name="T30" fmla="*/ 91 w 162"/>
                  <a:gd name="T31" fmla="*/ 178 h 425"/>
                  <a:gd name="T32" fmla="*/ 124 w 162"/>
                  <a:gd name="T33" fmla="*/ 97 h 425"/>
                  <a:gd name="T34" fmla="*/ 162 w 162"/>
                  <a:gd name="T35" fmla="*/ 6 h 425"/>
                  <a:gd name="T36" fmla="*/ 146 w 162"/>
                  <a:gd name="T37" fmla="*/ 0 h 42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62" h="425">
                    <a:moveTo>
                      <a:pt x="146" y="0"/>
                    </a:moveTo>
                    <a:lnTo>
                      <a:pt x="108" y="91"/>
                    </a:lnTo>
                    <a:lnTo>
                      <a:pt x="75" y="172"/>
                    </a:lnTo>
                    <a:lnTo>
                      <a:pt x="49" y="245"/>
                    </a:lnTo>
                    <a:lnTo>
                      <a:pt x="29" y="305"/>
                    </a:lnTo>
                    <a:lnTo>
                      <a:pt x="15" y="354"/>
                    </a:lnTo>
                    <a:lnTo>
                      <a:pt x="4" y="388"/>
                    </a:lnTo>
                    <a:lnTo>
                      <a:pt x="0" y="411"/>
                    </a:lnTo>
                    <a:lnTo>
                      <a:pt x="12" y="425"/>
                    </a:lnTo>
                    <a:lnTo>
                      <a:pt x="2" y="413"/>
                    </a:lnTo>
                    <a:lnTo>
                      <a:pt x="17" y="415"/>
                    </a:lnTo>
                    <a:lnTo>
                      <a:pt x="21" y="392"/>
                    </a:lnTo>
                    <a:lnTo>
                      <a:pt x="31" y="358"/>
                    </a:lnTo>
                    <a:lnTo>
                      <a:pt x="45" y="309"/>
                    </a:lnTo>
                    <a:lnTo>
                      <a:pt x="65" y="251"/>
                    </a:lnTo>
                    <a:lnTo>
                      <a:pt x="91" y="178"/>
                    </a:lnTo>
                    <a:lnTo>
                      <a:pt x="124" y="97"/>
                    </a:lnTo>
                    <a:lnTo>
                      <a:pt x="162" y="6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19" name="Freeform 1065"/>
              <p:cNvSpPr>
                <a:spLocks/>
              </p:cNvSpPr>
              <p:nvPr/>
            </p:nvSpPr>
            <p:spPr bwMode="auto">
              <a:xfrm>
                <a:off x="2713" y="2956"/>
                <a:ext cx="212" cy="390"/>
              </a:xfrm>
              <a:custGeom>
                <a:avLst/>
                <a:gdLst>
                  <a:gd name="T0" fmla="*/ 198 w 212"/>
                  <a:gd name="T1" fmla="*/ 0 h 390"/>
                  <a:gd name="T2" fmla="*/ 168 w 212"/>
                  <a:gd name="T3" fmla="*/ 53 h 390"/>
                  <a:gd name="T4" fmla="*/ 140 w 212"/>
                  <a:gd name="T5" fmla="*/ 103 h 390"/>
                  <a:gd name="T6" fmla="*/ 113 w 212"/>
                  <a:gd name="T7" fmla="*/ 152 h 390"/>
                  <a:gd name="T8" fmla="*/ 87 w 212"/>
                  <a:gd name="T9" fmla="*/ 200 h 390"/>
                  <a:gd name="T10" fmla="*/ 63 w 212"/>
                  <a:gd name="T11" fmla="*/ 249 h 390"/>
                  <a:gd name="T12" fmla="*/ 40 w 212"/>
                  <a:gd name="T13" fmla="*/ 295 h 390"/>
                  <a:gd name="T14" fmla="*/ 20 w 212"/>
                  <a:gd name="T15" fmla="*/ 340 h 390"/>
                  <a:gd name="T16" fmla="*/ 0 w 212"/>
                  <a:gd name="T17" fmla="*/ 384 h 390"/>
                  <a:gd name="T18" fmla="*/ 16 w 212"/>
                  <a:gd name="T19" fmla="*/ 390 h 390"/>
                  <a:gd name="T20" fmla="*/ 34 w 212"/>
                  <a:gd name="T21" fmla="*/ 348 h 390"/>
                  <a:gd name="T22" fmla="*/ 57 w 212"/>
                  <a:gd name="T23" fmla="*/ 301 h 390"/>
                  <a:gd name="T24" fmla="*/ 79 w 212"/>
                  <a:gd name="T25" fmla="*/ 255 h 390"/>
                  <a:gd name="T26" fmla="*/ 103 w 212"/>
                  <a:gd name="T27" fmla="*/ 208 h 390"/>
                  <a:gd name="T28" fmla="*/ 127 w 212"/>
                  <a:gd name="T29" fmla="*/ 160 h 390"/>
                  <a:gd name="T30" fmla="*/ 156 w 212"/>
                  <a:gd name="T31" fmla="*/ 111 h 390"/>
                  <a:gd name="T32" fmla="*/ 184 w 212"/>
                  <a:gd name="T33" fmla="*/ 61 h 390"/>
                  <a:gd name="T34" fmla="*/ 212 w 212"/>
                  <a:gd name="T35" fmla="*/ 10 h 390"/>
                  <a:gd name="T36" fmla="*/ 198 w 212"/>
                  <a:gd name="T37" fmla="*/ 0 h 3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12" h="390">
                    <a:moveTo>
                      <a:pt x="198" y="0"/>
                    </a:moveTo>
                    <a:lnTo>
                      <a:pt x="168" y="53"/>
                    </a:lnTo>
                    <a:lnTo>
                      <a:pt x="140" y="103"/>
                    </a:lnTo>
                    <a:lnTo>
                      <a:pt x="113" y="152"/>
                    </a:lnTo>
                    <a:lnTo>
                      <a:pt x="87" y="200"/>
                    </a:lnTo>
                    <a:lnTo>
                      <a:pt x="63" y="249"/>
                    </a:lnTo>
                    <a:lnTo>
                      <a:pt x="40" y="295"/>
                    </a:lnTo>
                    <a:lnTo>
                      <a:pt x="20" y="340"/>
                    </a:lnTo>
                    <a:lnTo>
                      <a:pt x="0" y="384"/>
                    </a:lnTo>
                    <a:lnTo>
                      <a:pt x="16" y="390"/>
                    </a:lnTo>
                    <a:lnTo>
                      <a:pt x="34" y="348"/>
                    </a:lnTo>
                    <a:lnTo>
                      <a:pt x="57" y="301"/>
                    </a:lnTo>
                    <a:lnTo>
                      <a:pt x="79" y="255"/>
                    </a:lnTo>
                    <a:lnTo>
                      <a:pt x="103" y="208"/>
                    </a:lnTo>
                    <a:lnTo>
                      <a:pt x="127" y="160"/>
                    </a:lnTo>
                    <a:lnTo>
                      <a:pt x="156" y="111"/>
                    </a:lnTo>
                    <a:lnTo>
                      <a:pt x="184" y="61"/>
                    </a:lnTo>
                    <a:lnTo>
                      <a:pt x="212" y="10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20" name="Freeform 1066"/>
              <p:cNvSpPr>
                <a:spLocks/>
              </p:cNvSpPr>
              <p:nvPr/>
            </p:nvSpPr>
            <p:spPr bwMode="auto">
              <a:xfrm>
                <a:off x="2911" y="2562"/>
                <a:ext cx="288" cy="404"/>
              </a:xfrm>
              <a:custGeom>
                <a:avLst/>
                <a:gdLst>
                  <a:gd name="T0" fmla="*/ 275 w 288"/>
                  <a:gd name="T1" fmla="*/ 0 h 404"/>
                  <a:gd name="T2" fmla="*/ 235 w 288"/>
                  <a:gd name="T3" fmla="*/ 50 h 404"/>
                  <a:gd name="T4" fmla="*/ 199 w 288"/>
                  <a:gd name="T5" fmla="*/ 99 h 404"/>
                  <a:gd name="T6" fmla="*/ 162 w 288"/>
                  <a:gd name="T7" fmla="*/ 149 h 404"/>
                  <a:gd name="T8" fmla="*/ 126 w 288"/>
                  <a:gd name="T9" fmla="*/ 200 h 404"/>
                  <a:gd name="T10" fmla="*/ 93 w 288"/>
                  <a:gd name="T11" fmla="*/ 248 h 404"/>
                  <a:gd name="T12" fmla="*/ 61 w 288"/>
                  <a:gd name="T13" fmla="*/ 297 h 404"/>
                  <a:gd name="T14" fmla="*/ 31 w 288"/>
                  <a:gd name="T15" fmla="*/ 345 h 404"/>
                  <a:gd name="T16" fmla="*/ 0 w 288"/>
                  <a:gd name="T17" fmla="*/ 394 h 404"/>
                  <a:gd name="T18" fmla="*/ 14 w 288"/>
                  <a:gd name="T19" fmla="*/ 404 h 404"/>
                  <a:gd name="T20" fmla="*/ 45 w 288"/>
                  <a:gd name="T21" fmla="*/ 356 h 404"/>
                  <a:gd name="T22" fmla="*/ 75 w 288"/>
                  <a:gd name="T23" fmla="*/ 307 h 404"/>
                  <a:gd name="T24" fmla="*/ 107 w 288"/>
                  <a:gd name="T25" fmla="*/ 259 h 404"/>
                  <a:gd name="T26" fmla="*/ 140 w 288"/>
                  <a:gd name="T27" fmla="*/ 208 h 404"/>
                  <a:gd name="T28" fmla="*/ 174 w 288"/>
                  <a:gd name="T29" fmla="*/ 159 h 404"/>
                  <a:gd name="T30" fmla="*/ 211 w 288"/>
                  <a:gd name="T31" fmla="*/ 109 h 404"/>
                  <a:gd name="T32" fmla="*/ 249 w 288"/>
                  <a:gd name="T33" fmla="*/ 60 h 404"/>
                  <a:gd name="T34" fmla="*/ 288 w 288"/>
                  <a:gd name="T35" fmla="*/ 10 h 404"/>
                  <a:gd name="T36" fmla="*/ 275 w 288"/>
                  <a:gd name="T37" fmla="*/ 0 h 4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88" h="404">
                    <a:moveTo>
                      <a:pt x="275" y="0"/>
                    </a:moveTo>
                    <a:lnTo>
                      <a:pt x="235" y="50"/>
                    </a:lnTo>
                    <a:lnTo>
                      <a:pt x="199" y="99"/>
                    </a:lnTo>
                    <a:lnTo>
                      <a:pt x="162" y="149"/>
                    </a:lnTo>
                    <a:lnTo>
                      <a:pt x="126" y="200"/>
                    </a:lnTo>
                    <a:lnTo>
                      <a:pt x="93" y="248"/>
                    </a:lnTo>
                    <a:lnTo>
                      <a:pt x="61" y="297"/>
                    </a:lnTo>
                    <a:lnTo>
                      <a:pt x="31" y="345"/>
                    </a:lnTo>
                    <a:lnTo>
                      <a:pt x="0" y="394"/>
                    </a:lnTo>
                    <a:lnTo>
                      <a:pt x="14" y="404"/>
                    </a:lnTo>
                    <a:lnTo>
                      <a:pt x="45" y="356"/>
                    </a:lnTo>
                    <a:lnTo>
                      <a:pt x="75" y="307"/>
                    </a:lnTo>
                    <a:lnTo>
                      <a:pt x="107" y="259"/>
                    </a:lnTo>
                    <a:lnTo>
                      <a:pt x="140" y="208"/>
                    </a:lnTo>
                    <a:lnTo>
                      <a:pt x="174" y="159"/>
                    </a:lnTo>
                    <a:lnTo>
                      <a:pt x="211" y="109"/>
                    </a:lnTo>
                    <a:lnTo>
                      <a:pt x="249" y="60"/>
                    </a:lnTo>
                    <a:lnTo>
                      <a:pt x="288" y="10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21" name="Freeform 1067"/>
              <p:cNvSpPr>
                <a:spLocks/>
              </p:cNvSpPr>
              <p:nvPr/>
            </p:nvSpPr>
            <p:spPr bwMode="auto">
              <a:xfrm>
                <a:off x="2792" y="2562"/>
                <a:ext cx="407" cy="408"/>
              </a:xfrm>
              <a:custGeom>
                <a:avLst/>
                <a:gdLst>
                  <a:gd name="T0" fmla="*/ 12 w 407"/>
                  <a:gd name="T1" fmla="*/ 408 h 408"/>
                  <a:gd name="T2" fmla="*/ 105 w 407"/>
                  <a:gd name="T3" fmla="*/ 319 h 408"/>
                  <a:gd name="T4" fmla="*/ 186 w 407"/>
                  <a:gd name="T5" fmla="*/ 240 h 408"/>
                  <a:gd name="T6" fmla="*/ 255 w 407"/>
                  <a:gd name="T7" fmla="*/ 172 h 408"/>
                  <a:gd name="T8" fmla="*/ 311 w 407"/>
                  <a:gd name="T9" fmla="*/ 115 h 408"/>
                  <a:gd name="T10" fmla="*/ 354 w 407"/>
                  <a:gd name="T11" fmla="*/ 68 h 408"/>
                  <a:gd name="T12" fmla="*/ 384 w 407"/>
                  <a:gd name="T13" fmla="*/ 36 h 408"/>
                  <a:gd name="T14" fmla="*/ 402 w 407"/>
                  <a:gd name="T15" fmla="*/ 16 h 408"/>
                  <a:gd name="T16" fmla="*/ 394 w 407"/>
                  <a:gd name="T17" fmla="*/ 0 h 408"/>
                  <a:gd name="T18" fmla="*/ 407 w 407"/>
                  <a:gd name="T19" fmla="*/ 10 h 408"/>
                  <a:gd name="T20" fmla="*/ 390 w 407"/>
                  <a:gd name="T21" fmla="*/ 4 h 408"/>
                  <a:gd name="T22" fmla="*/ 372 w 407"/>
                  <a:gd name="T23" fmla="*/ 24 h 408"/>
                  <a:gd name="T24" fmla="*/ 342 w 407"/>
                  <a:gd name="T25" fmla="*/ 56 h 408"/>
                  <a:gd name="T26" fmla="*/ 299 w 407"/>
                  <a:gd name="T27" fmla="*/ 103 h 408"/>
                  <a:gd name="T28" fmla="*/ 243 w 407"/>
                  <a:gd name="T29" fmla="*/ 159 h 408"/>
                  <a:gd name="T30" fmla="*/ 174 w 407"/>
                  <a:gd name="T31" fmla="*/ 228 h 408"/>
                  <a:gd name="T32" fmla="*/ 93 w 407"/>
                  <a:gd name="T33" fmla="*/ 307 h 408"/>
                  <a:gd name="T34" fmla="*/ 0 w 407"/>
                  <a:gd name="T35" fmla="*/ 396 h 408"/>
                  <a:gd name="T36" fmla="*/ 12 w 407"/>
                  <a:gd name="T37" fmla="*/ 408 h 40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07" h="408">
                    <a:moveTo>
                      <a:pt x="12" y="408"/>
                    </a:moveTo>
                    <a:lnTo>
                      <a:pt x="105" y="319"/>
                    </a:lnTo>
                    <a:lnTo>
                      <a:pt x="186" y="240"/>
                    </a:lnTo>
                    <a:lnTo>
                      <a:pt x="255" y="172"/>
                    </a:lnTo>
                    <a:lnTo>
                      <a:pt x="311" y="115"/>
                    </a:lnTo>
                    <a:lnTo>
                      <a:pt x="354" y="68"/>
                    </a:lnTo>
                    <a:lnTo>
                      <a:pt x="384" y="36"/>
                    </a:lnTo>
                    <a:lnTo>
                      <a:pt x="402" y="16"/>
                    </a:lnTo>
                    <a:lnTo>
                      <a:pt x="394" y="0"/>
                    </a:lnTo>
                    <a:lnTo>
                      <a:pt x="407" y="10"/>
                    </a:lnTo>
                    <a:lnTo>
                      <a:pt x="390" y="4"/>
                    </a:lnTo>
                    <a:lnTo>
                      <a:pt x="372" y="24"/>
                    </a:lnTo>
                    <a:lnTo>
                      <a:pt x="342" y="56"/>
                    </a:lnTo>
                    <a:lnTo>
                      <a:pt x="299" y="103"/>
                    </a:lnTo>
                    <a:lnTo>
                      <a:pt x="243" y="159"/>
                    </a:lnTo>
                    <a:lnTo>
                      <a:pt x="174" y="228"/>
                    </a:lnTo>
                    <a:lnTo>
                      <a:pt x="93" y="307"/>
                    </a:lnTo>
                    <a:lnTo>
                      <a:pt x="0" y="396"/>
                    </a:lnTo>
                    <a:lnTo>
                      <a:pt x="12" y="408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22" name="Freeform 1068"/>
              <p:cNvSpPr>
                <a:spLocks/>
              </p:cNvSpPr>
              <p:nvPr/>
            </p:nvSpPr>
            <p:spPr bwMode="auto">
              <a:xfrm>
                <a:off x="1348" y="2958"/>
                <a:ext cx="1456" cy="1142"/>
              </a:xfrm>
              <a:custGeom>
                <a:avLst/>
                <a:gdLst>
                  <a:gd name="T0" fmla="*/ 10 w 1456"/>
                  <a:gd name="T1" fmla="*/ 1142 h 1142"/>
                  <a:gd name="T2" fmla="*/ 129 w 1456"/>
                  <a:gd name="T3" fmla="*/ 1063 h 1142"/>
                  <a:gd name="T4" fmla="*/ 244 w 1456"/>
                  <a:gd name="T5" fmla="*/ 985 h 1142"/>
                  <a:gd name="T6" fmla="*/ 358 w 1456"/>
                  <a:gd name="T7" fmla="*/ 906 h 1142"/>
                  <a:gd name="T8" fmla="*/ 465 w 1456"/>
                  <a:gd name="T9" fmla="*/ 827 h 1142"/>
                  <a:gd name="T10" fmla="*/ 570 w 1456"/>
                  <a:gd name="T11" fmla="*/ 750 h 1142"/>
                  <a:gd name="T12" fmla="*/ 671 w 1456"/>
                  <a:gd name="T13" fmla="*/ 673 h 1142"/>
                  <a:gd name="T14" fmla="*/ 768 w 1456"/>
                  <a:gd name="T15" fmla="*/ 598 h 1142"/>
                  <a:gd name="T16" fmla="*/ 861 w 1456"/>
                  <a:gd name="T17" fmla="*/ 524 h 1142"/>
                  <a:gd name="T18" fmla="*/ 950 w 1456"/>
                  <a:gd name="T19" fmla="*/ 453 h 1142"/>
                  <a:gd name="T20" fmla="*/ 1035 w 1456"/>
                  <a:gd name="T21" fmla="*/ 382 h 1142"/>
                  <a:gd name="T22" fmla="*/ 1116 w 1456"/>
                  <a:gd name="T23" fmla="*/ 313 h 1142"/>
                  <a:gd name="T24" fmla="*/ 1193 w 1456"/>
                  <a:gd name="T25" fmla="*/ 249 h 1142"/>
                  <a:gd name="T26" fmla="*/ 1333 w 1456"/>
                  <a:gd name="T27" fmla="*/ 125 h 1142"/>
                  <a:gd name="T28" fmla="*/ 1456 w 1456"/>
                  <a:gd name="T29" fmla="*/ 12 h 1142"/>
                  <a:gd name="T30" fmla="*/ 1444 w 1456"/>
                  <a:gd name="T31" fmla="*/ 0 h 1142"/>
                  <a:gd name="T32" fmla="*/ 1323 w 1456"/>
                  <a:gd name="T33" fmla="*/ 111 h 1142"/>
                  <a:gd name="T34" fmla="*/ 1183 w 1456"/>
                  <a:gd name="T35" fmla="*/ 235 h 1142"/>
                  <a:gd name="T36" fmla="*/ 1106 w 1456"/>
                  <a:gd name="T37" fmla="*/ 301 h 1142"/>
                  <a:gd name="T38" fmla="*/ 1025 w 1456"/>
                  <a:gd name="T39" fmla="*/ 368 h 1142"/>
                  <a:gd name="T40" fmla="*/ 940 w 1456"/>
                  <a:gd name="T41" fmla="*/ 439 h 1142"/>
                  <a:gd name="T42" fmla="*/ 851 w 1456"/>
                  <a:gd name="T43" fmla="*/ 512 h 1142"/>
                  <a:gd name="T44" fmla="*/ 758 w 1456"/>
                  <a:gd name="T45" fmla="*/ 584 h 1142"/>
                  <a:gd name="T46" fmla="*/ 661 w 1456"/>
                  <a:gd name="T47" fmla="*/ 659 h 1142"/>
                  <a:gd name="T48" fmla="*/ 560 w 1456"/>
                  <a:gd name="T49" fmla="*/ 736 h 1142"/>
                  <a:gd name="T50" fmla="*/ 455 w 1456"/>
                  <a:gd name="T51" fmla="*/ 813 h 1142"/>
                  <a:gd name="T52" fmla="*/ 347 w 1456"/>
                  <a:gd name="T53" fmla="*/ 892 h 1142"/>
                  <a:gd name="T54" fmla="*/ 234 w 1456"/>
                  <a:gd name="T55" fmla="*/ 970 h 1142"/>
                  <a:gd name="T56" fmla="*/ 119 w 1456"/>
                  <a:gd name="T57" fmla="*/ 1049 h 1142"/>
                  <a:gd name="T58" fmla="*/ 0 w 1456"/>
                  <a:gd name="T59" fmla="*/ 1128 h 1142"/>
                  <a:gd name="T60" fmla="*/ 10 w 1456"/>
                  <a:gd name="T61" fmla="*/ 1142 h 114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456" h="1142">
                    <a:moveTo>
                      <a:pt x="10" y="1142"/>
                    </a:moveTo>
                    <a:lnTo>
                      <a:pt x="129" y="1063"/>
                    </a:lnTo>
                    <a:lnTo>
                      <a:pt x="244" y="985"/>
                    </a:lnTo>
                    <a:lnTo>
                      <a:pt x="358" y="906"/>
                    </a:lnTo>
                    <a:lnTo>
                      <a:pt x="465" y="827"/>
                    </a:lnTo>
                    <a:lnTo>
                      <a:pt x="570" y="750"/>
                    </a:lnTo>
                    <a:lnTo>
                      <a:pt x="671" y="673"/>
                    </a:lnTo>
                    <a:lnTo>
                      <a:pt x="768" y="598"/>
                    </a:lnTo>
                    <a:lnTo>
                      <a:pt x="861" y="524"/>
                    </a:lnTo>
                    <a:lnTo>
                      <a:pt x="950" y="453"/>
                    </a:lnTo>
                    <a:lnTo>
                      <a:pt x="1035" y="382"/>
                    </a:lnTo>
                    <a:lnTo>
                      <a:pt x="1116" y="313"/>
                    </a:lnTo>
                    <a:lnTo>
                      <a:pt x="1193" y="249"/>
                    </a:lnTo>
                    <a:lnTo>
                      <a:pt x="1333" y="125"/>
                    </a:lnTo>
                    <a:lnTo>
                      <a:pt x="1456" y="12"/>
                    </a:lnTo>
                    <a:lnTo>
                      <a:pt x="1444" y="0"/>
                    </a:lnTo>
                    <a:lnTo>
                      <a:pt x="1323" y="111"/>
                    </a:lnTo>
                    <a:lnTo>
                      <a:pt x="1183" y="235"/>
                    </a:lnTo>
                    <a:lnTo>
                      <a:pt x="1106" y="301"/>
                    </a:lnTo>
                    <a:lnTo>
                      <a:pt x="1025" y="368"/>
                    </a:lnTo>
                    <a:lnTo>
                      <a:pt x="940" y="439"/>
                    </a:lnTo>
                    <a:lnTo>
                      <a:pt x="851" y="512"/>
                    </a:lnTo>
                    <a:lnTo>
                      <a:pt x="758" y="584"/>
                    </a:lnTo>
                    <a:lnTo>
                      <a:pt x="661" y="659"/>
                    </a:lnTo>
                    <a:lnTo>
                      <a:pt x="560" y="736"/>
                    </a:lnTo>
                    <a:lnTo>
                      <a:pt x="455" y="813"/>
                    </a:lnTo>
                    <a:lnTo>
                      <a:pt x="347" y="892"/>
                    </a:lnTo>
                    <a:lnTo>
                      <a:pt x="234" y="970"/>
                    </a:lnTo>
                    <a:lnTo>
                      <a:pt x="119" y="1049"/>
                    </a:lnTo>
                    <a:lnTo>
                      <a:pt x="0" y="1128"/>
                    </a:lnTo>
                    <a:lnTo>
                      <a:pt x="10" y="114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23" name="Freeform 1069"/>
              <p:cNvSpPr>
                <a:spLocks/>
              </p:cNvSpPr>
              <p:nvPr/>
            </p:nvSpPr>
            <p:spPr bwMode="auto">
              <a:xfrm>
                <a:off x="3943" y="1866"/>
                <a:ext cx="8" cy="2"/>
              </a:xfrm>
              <a:custGeom>
                <a:avLst/>
                <a:gdLst>
                  <a:gd name="T0" fmla="*/ 0 w 8"/>
                  <a:gd name="T1" fmla="*/ 2 h 2"/>
                  <a:gd name="T2" fmla="*/ 2 w 8"/>
                  <a:gd name="T3" fmla="*/ 2 h 2"/>
                  <a:gd name="T4" fmla="*/ 4 w 8"/>
                  <a:gd name="T5" fmla="*/ 2 h 2"/>
                  <a:gd name="T6" fmla="*/ 6 w 8"/>
                  <a:gd name="T7" fmla="*/ 2 h 2"/>
                  <a:gd name="T8" fmla="*/ 6 w 8"/>
                  <a:gd name="T9" fmla="*/ 0 h 2"/>
                  <a:gd name="T10" fmla="*/ 8 w 8"/>
                  <a:gd name="T11" fmla="*/ 0 h 2"/>
                  <a:gd name="T12" fmla="*/ 8 w 8"/>
                  <a:gd name="T13" fmla="*/ 0 h 2"/>
                  <a:gd name="T14" fmla="*/ 8 w 8"/>
                  <a:gd name="T15" fmla="*/ 2 h 2"/>
                  <a:gd name="T16" fmla="*/ 6 w 8"/>
                  <a:gd name="T17" fmla="*/ 2 h 2"/>
                  <a:gd name="T18" fmla="*/ 6 w 8"/>
                  <a:gd name="T19" fmla="*/ 2 h 2"/>
                  <a:gd name="T20" fmla="*/ 4 w 8"/>
                  <a:gd name="T21" fmla="*/ 2 h 2"/>
                  <a:gd name="T22" fmla="*/ 4 w 8"/>
                  <a:gd name="T23" fmla="*/ 2 h 2"/>
                  <a:gd name="T24" fmla="*/ 2 w 8"/>
                  <a:gd name="T25" fmla="*/ 2 h 2"/>
                  <a:gd name="T26" fmla="*/ 2 w 8"/>
                  <a:gd name="T27" fmla="*/ 2 h 2"/>
                  <a:gd name="T28" fmla="*/ 2 w 8"/>
                  <a:gd name="T29" fmla="*/ 2 h 2"/>
                  <a:gd name="T30" fmla="*/ 0 w 8"/>
                  <a:gd name="T31" fmla="*/ 2 h 2"/>
                  <a:gd name="T32" fmla="*/ 0 w 8"/>
                  <a:gd name="T33" fmla="*/ 2 h 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" h="2">
                    <a:moveTo>
                      <a:pt x="0" y="2"/>
                    </a:move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24" name="Freeform 1070"/>
              <p:cNvSpPr>
                <a:spLocks/>
              </p:cNvSpPr>
              <p:nvPr/>
            </p:nvSpPr>
            <p:spPr bwMode="auto">
              <a:xfrm>
                <a:off x="4198" y="1820"/>
                <a:ext cx="18" cy="16"/>
              </a:xfrm>
              <a:custGeom>
                <a:avLst/>
                <a:gdLst>
                  <a:gd name="T0" fmla="*/ 8 w 18"/>
                  <a:gd name="T1" fmla="*/ 0 h 16"/>
                  <a:gd name="T2" fmla="*/ 10 w 18"/>
                  <a:gd name="T3" fmla="*/ 2 h 16"/>
                  <a:gd name="T4" fmla="*/ 10 w 18"/>
                  <a:gd name="T5" fmla="*/ 2 h 16"/>
                  <a:gd name="T6" fmla="*/ 12 w 18"/>
                  <a:gd name="T7" fmla="*/ 2 h 16"/>
                  <a:gd name="T8" fmla="*/ 12 w 18"/>
                  <a:gd name="T9" fmla="*/ 4 h 16"/>
                  <a:gd name="T10" fmla="*/ 12 w 18"/>
                  <a:gd name="T11" fmla="*/ 4 h 16"/>
                  <a:gd name="T12" fmla="*/ 14 w 18"/>
                  <a:gd name="T13" fmla="*/ 6 h 16"/>
                  <a:gd name="T14" fmla="*/ 14 w 18"/>
                  <a:gd name="T15" fmla="*/ 6 h 16"/>
                  <a:gd name="T16" fmla="*/ 14 w 18"/>
                  <a:gd name="T17" fmla="*/ 6 h 16"/>
                  <a:gd name="T18" fmla="*/ 16 w 18"/>
                  <a:gd name="T19" fmla="*/ 8 h 16"/>
                  <a:gd name="T20" fmla="*/ 16 w 18"/>
                  <a:gd name="T21" fmla="*/ 8 h 16"/>
                  <a:gd name="T22" fmla="*/ 18 w 18"/>
                  <a:gd name="T23" fmla="*/ 10 h 16"/>
                  <a:gd name="T24" fmla="*/ 18 w 18"/>
                  <a:gd name="T25" fmla="*/ 12 h 16"/>
                  <a:gd name="T26" fmla="*/ 18 w 18"/>
                  <a:gd name="T27" fmla="*/ 12 h 16"/>
                  <a:gd name="T28" fmla="*/ 18 w 18"/>
                  <a:gd name="T29" fmla="*/ 14 h 16"/>
                  <a:gd name="T30" fmla="*/ 16 w 18"/>
                  <a:gd name="T31" fmla="*/ 14 h 16"/>
                  <a:gd name="T32" fmla="*/ 12 w 18"/>
                  <a:gd name="T33" fmla="*/ 16 h 16"/>
                  <a:gd name="T34" fmla="*/ 10 w 18"/>
                  <a:gd name="T35" fmla="*/ 16 h 16"/>
                  <a:gd name="T36" fmla="*/ 8 w 18"/>
                  <a:gd name="T37" fmla="*/ 16 h 16"/>
                  <a:gd name="T38" fmla="*/ 8 w 18"/>
                  <a:gd name="T39" fmla="*/ 14 h 16"/>
                  <a:gd name="T40" fmla="*/ 8 w 18"/>
                  <a:gd name="T41" fmla="*/ 14 h 16"/>
                  <a:gd name="T42" fmla="*/ 8 w 18"/>
                  <a:gd name="T43" fmla="*/ 14 h 16"/>
                  <a:gd name="T44" fmla="*/ 8 w 18"/>
                  <a:gd name="T45" fmla="*/ 12 h 16"/>
                  <a:gd name="T46" fmla="*/ 6 w 18"/>
                  <a:gd name="T47" fmla="*/ 12 h 16"/>
                  <a:gd name="T48" fmla="*/ 6 w 18"/>
                  <a:gd name="T49" fmla="*/ 12 h 16"/>
                  <a:gd name="T50" fmla="*/ 4 w 18"/>
                  <a:gd name="T51" fmla="*/ 10 h 16"/>
                  <a:gd name="T52" fmla="*/ 2 w 18"/>
                  <a:gd name="T53" fmla="*/ 10 h 16"/>
                  <a:gd name="T54" fmla="*/ 0 w 18"/>
                  <a:gd name="T55" fmla="*/ 10 h 16"/>
                  <a:gd name="T56" fmla="*/ 0 w 18"/>
                  <a:gd name="T57" fmla="*/ 8 h 16"/>
                  <a:gd name="T58" fmla="*/ 0 w 18"/>
                  <a:gd name="T59" fmla="*/ 8 h 16"/>
                  <a:gd name="T60" fmla="*/ 0 w 18"/>
                  <a:gd name="T61" fmla="*/ 8 h 16"/>
                  <a:gd name="T62" fmla="*/ 0 w 18"/>
                  <a:gd name="T63" fmla="*/ 6 h 16"/>
                  <a:gd name="T64" fmla="*/ 2 w 18"/>
                  <a:gd name="T65" fmla="*/ 4 h 16"/>
                  <a:gd name="T66" fmla="*/ 2 w 18"/>
                  <a:gd name="T67" fmla="*/ 4 h 16"/>
                  <a:gd name="T68" fmla="*/ 4 w 18"/>
                  <a:gd name="T69" fmla="*/ 2 h 16"/>
                  <a:gd name="T70" fmla="*/ 4 w 18"/>
                  <a:gd name="T71" fmla="*/ 2 h 16"/>
                  <a:gd name="T72" fmla="*/ 6 w 18"/>
                  <a:gd name="T73" fmla="*/ 0 h 16"/>
                  <a:gd name="T74" fmla="*/ 6 w 18"/>
                  <a:gd name="T75" fmla="*/ 0 h 16"/>
                  <a:gd name="T76" fmla="*/ 6 w 18"/>
                  <a:gd name="T77" fmla="*/ 0 h 16"/>
                  <a:gd name="T78" fmla="*/ 8 w 18"/>
                  <a:gd name="T79" fmla="*/ 0 h 16"/>
                  <a:gd name="T80" fmla="*/ 8 w 18"/>
                  <a:gd name="T81" fmla="*/ 0 h 1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8" h="16">
                    <a:moveTo>
                      <a:pt x="8" y="0"/>
                    </a:moveTo>
                    <a:lnTo>
                      <a:pt x="10" y="2"/>
                    </a:lnTo>
                    <a:lnTo>
                      <a:pt x="12" y="2"/>
                    </a:lnTo>
                    <a:lnTo>
                      <a:pt x="12" y="4"/>
                    </a:lnTo>
                    <a:lnTo>
                      <a:pt x="14" y="6"/>
                    </a:lnTo>
                    <a:lnTo>
                      <a:pt x="16" y="8"/>
                    </a:lnTo>
                    <a:lnTo>
                      <a:pt x="18" y="10"/>
                    </a:lnTo>
                    <a:lnTo>
                      <a:pt x="18" y="12"/>
                    </a:lnTo>
                    <a:lnTo>
                      <a:pt x="18" y="14"/>
                    </a:lnTo>
                    <a:lnTo>
                      <a:pt x="16" y="14"/>
                    </a:lnTo>
                    <a:lnTo>
                      <a:pt x="12" y="16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14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25" name="Freeform 1071"/>
              <p:cNvSpPr>
                <a:spLocks/>
              </p:cNvSpPr>
              <p:nvPr/>
            </p:nvSpPr>
            <p:spPr bwMode="auto">
              <a:xfrm>
                <a:off x="4186" y="1798"/>
                <a:ext cx="14" cy="20"/>
              </a:xfrm>
              <a:custGeom>
                <a:avLst/>
                <a:gdLst>
                  <a:gd name="T0" fmla="*/ 8 w 14"/>
                  <a:gd name="T1" fmla="*/ 2 h 20"/>
                  <a:gd name="T2" fmla="*/ 8 w 14"/>
                  <a:gd name="T3" fmla="*/ 2 h 20"/>
                  <a:gd name="T4" fmla="*/ 10 w 14"/>
                  <a:gd name="T5" fmla="*/ 2 h 20"/>
                  <a:gd name="T6" fmla="*/ 12 w 14"/>
                  <a:gd name="T7" fmla="*/ 2 h 20"/>
                  <a:gd name="T8" fmla="*/ 14 w 14"/>
                  <a:gd name="T9" fmla="*/ 2 h 20"/>
                  <a:gd name="T10" fmla="*/ 14 w 14"/>
                  <a:gd name="T11" fmla="*/ 0 h 20"/>
                  <a:gd name="T12" fmla="*/ 14 w 14"/>
                  <a:gd name="T13" fmla="*/ 2 h 20"/>
                  <a:gd name="T14" fmla="*/ 14 w 14"/>
                  <a:gd name="T15" fmla="*/ 2 h 20"/>
                  <a:gd name="T16" fmla="*/ 12 w 14"/>
                  <a:gd name="T17" fmla="*/ 4 h 20"/>
                  <a:gd name="T18" fmla="*/ 10 w 14"/>
                  <a:gd name="T19" fmla="*/ 4 h 20"/>
                  <a:gd name="T20" fmla="*/ 8 w 14"/>
                  <a:gd name="T21" fmla="*/ 6 h 20"/>
                  <a:gd name="T22" fmla="*/ 8 w 14"/>
                  <a:gd name="T23" fmla="*/ 8 h 20"/>
                  <a:gd name="T24" fmla="*/ 6 w 14"/>
                  <a:gd name="T25" fmla="*/ 10 h 20"/>
                  <a:gd name="T26" fmla="*/ 6 w 14"/>
                  <a:gd name="T27" fmla="*/ 12 h 20"/>
                  <a:gd name="T28" fmla="*/ 4 w 14"/>
                  <a:gd name="T29" fmla="*/ 12 h 20"/>
                  <a:gd name="T30" fmla="*/ 4 w 14"/>
                  <a:gd name="T31" fmla="*/ 14 h 20"/>
                  <a:gd name="T32" fmla="*/ 4 w 14"/>
                  <a:gd name="T33" fmla="*/ 16 h 20"/>
                  <a:gd name="T34" fmla="*/ 4 w 14"/>
                  <a:gd name="T35" fmla="*/ 16 h 20"/>
                  <a:gd name="T36" fmla="*/ 4 w 14"/>
                  <a:gd name="T37" fmla="*/ 18 h 20"/>
                  <a:gd name="T38" fmla="*/ 2 w 14"/>
                  <a:gd name="T39" fmla="*/ 18 h 20"/>
                  <a:gd name="T40" fmla="*/ 2 w 14"/>
                  <a:gd name="T41" fmla="*/ 20 h 20"/>
                  <a:gd name="T42" fmla="*/ 2 w 14"/>
                  <a:gd name="T43" fmla="*/ 20 h 20"/>
                  <a:gd name="T44" fmla="*/ 0 w 14"/>
                  <a:gd name="T45" fmla="*/ 20 h 20"/>
                  <a:gd name="T46" fmla="*/ 0 w 14"/>
                  <a:gd name="T47" fmla="*/ 20 h 20"/>
                  <a:gd name="T48" fmla="*/ 0 w 14"/>
                  <a:gd name="T49" fmla="*/ 18 h 20"/>
                  <a:gd name="T50" fmla="*/ 2 w 14"/>
                  <a:gd name="T51" fmla="*/ 16 h 20"/>
                  <a:gd name="T52" fmla="*/ 2 w 14"/>
                  <a:gd name="T53" fmla="*/ 14 h 20"/>
                  <a:gd name="T54" fmla="*/ 4 w 14"/>
                  <a:gd name="T55" fmla="*/ 12 h 20"/>
                  <a:gd name="T56" fmla="*/ 4 w 14"/>
                  <a:gd name="T57" fmla="*/ 8 h 20"/>
                  <a:gd name="T58" fmla="*/ 6 w 14"/>
                  <a:gd name="T59" fmla="*/ 6 h 20"/>
                  <a:gd name="T60" fmla="*/ 6 w 14"/>
                  <a:gd name="T61" fmla="*/ 4 h 20"/>
                  <a:gd name="T62" fmla="*/ 8 w 14"/>
                  <a:gd name="T63" fmla="*/ 2 h 20"/>
                  <a:gd name="T64" fmla="*/ 8 w 14"/>
                  <a:gd name="T65" fmla="*/ 2 h 2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4" h="20">
                    <a:moveTo>
                      <a:pt x="8" y="2"/>
                    </a:moveTo>
                    <a:lnTo>
                      <a:pt x="8" y="2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2" y="4"/>
                    </a:lnTo>
                    <a:lnTo>
                      <a:pt x="10" y="4"/>
                    </a:lnTo>
                    <a:lnTo>
                      <a:pt x="8" y="6"/>
                    </a:lnTo>
                    <a:lnTo>
                      <a:pt x="8" y="8"/>
                    </a:lnTo>
                    <a:lnTo>
                      <a:pt x="6" y="10"/>
                    </a:lnTo>
                    <a:lnTo>
                      <a:pt x="6" y="12"/>
                    </a:lnTo>
                    <a:lnTo>
                      <a:pt x="4" y="12"/>
                    </a:lnTo>
                    <a:lnTo>
                      <a:pt x="4" y="14"/>
                    </a:lnTo>
                    <a:lnTo>
                      <a:pt x="4" y="16"/>
                    </a:lnTo>
                    <a:lnTo>
                      <a:pt x="4" y="18"/>
                    </a:lnTo>
                    <a:lnTo>
                      <a:pt x="2" y="18"/>
                    </a:lnTo>
                    <a:lnTo>
                      <a:pt x="2" y="20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2" y="16"/>
                    </a:lnTo>
                    <a:lnTo>
                      <a:pt x="2" y="14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26" name="Freeform 1072"/>
              <p:cNvSpPr>
                <a:spLocks/>
              </p:cNvSpPr>
              <p:nvPr/>
            </p:nvSpPr>
            <p:spPr bwMode="auto">
              <a:xfrm>
                <a:off x="4202" y="1769"/>
                <a:ext cx="10" cy="6"/>
              </a:xfrm>
              <a:custGeom>
                <a:avLst/>
                <a:gdLst>
                  <a:gd name="T0" fmla="*/ 2 w 10"/>
                  <a:gd name="T1" fmla="*/ 2 h 6"/>
                  <a:gd name="T2" fmla="*/ 4 w 10"/>
                  <a:gd name="T3" fmla="*/ 0 h 6"/>
                  <a:gd name="T4" fmla="*/ 6 w 10"/>
                  <a:gd name="T5" fmla="*/ 0 h 6"/>
                  <a:gd name="T6" fmla="*/ 8 w 10"/>
                  <a:gd name="T7" fmla="*/ 0 h 6"/>
                  <a:gd name="T8" fmla="*/ 8 w 10"/>
                  <a:gd name="T9" fmla="*/ 0 h 6"/>
                  <a:gd name="T10" fmla="*/ 10 w 10"/>
                  <a:gd name="T11" fmla="*/ 0 h 6"/>
                  <a:gd name="T12" fmla="*/ 10 w 10"/>
                  <a:gd name="T13" fmla="*/ 0 h 6"/>
                  <a:gd name="T14" fmla="*/ 10 w 10"/>
                  <a:gd name="T15" fmla="*/ 0 h 6"/>
                  <a:gd name="T16" fmla="*/ 10 w 10"/>
                  <a:gd name="T17" fmla="*/ 0 h 6"/>
                  <a:gd name="T18" fmla="*/ 8 w 10"/>
                  <a:gd name="T19" fmla="*/ 2 h 6"/>
                  <a:gd name="T20" fmla="*/ 8 w 10"/>
                  <a:gd name="T21" fmla="*/ 2 h 6"/>
                  <a:gd name="T22" fmla="*/ 6 w 10"/>
                  <a:gd name="T23" fmla="*/ 4 h 6"/>
                  <a:gd name="T24" fmla="*/ 6 w 10"/>
                  <a:gd name="T25" fmla="*/ 4 h 6"/>
                  <a:gd name="T26" fmla="*/ 4 w 10"/>
                  <a:gd name="T27" fmla="*/ 6 h 6"/>
                  <a:gd name="T28" fmla="*/ 4 w 10"/>
                  <a:gd name="T29" fmla="*/ 6 h 6"/>
                  <a:gd name="T30" fmla="*/ 2 w 10"/>
                  <a:gd name="T31" fmla="*/ 6 h 6"/>
                  <a:gd name="T32" fmla="*/ 2 w 10"/>
                  <a:gd name="T33" fmla="*/ 6 h 6"/>
                  <a:gd name="T34" fmla="*/ 2 w 10"/>
                  <a:gd name="T35" fmla="*/ 4 h 6"/>
                  <a:gd name="T36" fmla="*/ 0 w 10"/>
                  <a:gd name="T37" fmla="*/ 4 h 6"/>
                  <a:gd name="T38" fmla="*/ 2 w 10"/>
                  <a:gd name="T39" fmla="*/ 4 h 6"/>
                  <a:gd name="T40" fmla="*/ 2 w 10"/>
                  <a:gd name="T41" fmla="*/ 4 h 6"/>
                  <a:gd name="T42" fmla="*/ 2 w 10"/>
                  <a:gd name="T43" fmla="*/ 2 h 6"/>
                  <a:gd name="T44" fmla="*/ 2 w 10"/>
                  <a:gd name="T45" fmla="*/ 2 h 6"/>
                  <a:gd name="T46" fmla="*/ 2 w 10"/>
                  <a:gd name="T47" fmla="*/ 2 h 6"/>
                  <a:gd name="T48" fmla="*/ 2 w 10"/>
                  <a:gd name="T49" fmla="*/ 2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" h="6">
                    <a:moveTo>
                      <a:pt x="2" y="2"/>
                    </a:move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27" name="Freeform 1073"/>
              <p:cNvSpPr>
                <a:spLocks/>
              </p:cNvSpPr>
              <p:nvPr/>
            </p:nvSpPr>
            <p:spPr bwMode="auto">
              <a:xfrm>
                <a:off x="4208" y="1769"/>
                <a:ext cx="8" cy="10"/>
              </a:xfrm>
              <a:custGeom>
                <a:avLst/>
                <a:gdLst>
                  <a:gd name="T0" fmla="*/ 6 w 8"/>
                  <a:gd name="T1" fmla="*/ 0 h 10"/>
                  <a:gd name="T2" fmla="*/ 6 w 8"/>
                  <a:gd name="T3" fmla="*/ 2 h 10"/>
                  <a:gd name="T4" fmla="*/ 8 w 8"/>
                  <a:gd name="T5" fmla="*/ 2 h 10"/>
                  <a:gd name="T6" fmla="*/ 8 w 8"/>
                  <a:gd name="T7" fmla="*/ 2 h 10"/>
                  <a:gd name="T8" fmla="*/ 8 w 8"/>
                  <a:gd name="T9" fmla="*/ 2 h 10"/>
                  <a:gd name="T10" fmla="*/ 8 w 8"/>
                  <a:gd name="T11" fmla="*/ 2 h 10"/>
                  <a:gd name="T12" fmla="*/ 8 w 8"/>
                  <a:gd name="T13" fmla="*/ 2 h 10"/>
                  <a:gd name="T14" fmla="*/ 8 w 8"/>
                  <a:gd name="T15" fmla="*/ 4 h 10"/>
                  <a:gd name="T16" fmla="*/ 6 w 8"/>
                  <a:gd name="T17" fmla="*/ 4 h 10"/>
                  <a:gd name="T18" fmla="*/ 6 w 8"/>
                  <a:gd name="T19" fmla="*/ 6 h 10"/>
                  <a:gd name="T20" fmla="*/ 4 w 8"/>
                  <a:gd name="T21" fmla="*/ 6 h 10"/>
                  <a:gd name="T22" fmla="*/ 4 w 8"/>
                  <a:gd name="T23" fmla="*/ 8 h 10"/>
                  <a:gd name="T24" fmla="*/ 2 w 8"/>
                  <a:gd name="T25" fmla="*/ 10 h 10"/>
                  <a:gd name="T26" fmla="*/ 2 w 8"/>
                  <a:gd name="T27" fmla="*/ 10 h 10"/>
                  <a:gd name="T28" fmla="*/ 2 w 8"/>
                  <a:gd name="T29" fmla="*/ 10 h 10"/>
                  <a:gd name="T30" fmla="*/ 0 w 8"/>
                  <a:gd name="T31" fmla="*/ 10 h 10"/>
                  <a:gd name="T32" fmla="*/ 2 w 8"/>
                  <a:gd name="T33" fmla="*/ 10 h 10"/>
                  <a:gd name="T34" fmla="*/ 2 w 8"/>
                  <a:gd name="T35" fmla="*/ 8 h 10"/>
                  <a:gd name="T36" fmla="*/ 2 w 8"/>
                  <a:gd name="T37" fmla="*/ 6 h 10"/>
                  <a:gd name="T38" fmla="*/ 4 w 8"/>
                  <a:gd name="T39" fmla="*/ 6 h 10"/>
                  <a:gd name="T40" fmla="*/ 4 w 8"/>
                  <a:gd name="T41" fmla="*/ 4 h 10"/>
                  <a:gd name="T42" fmla="*/ 4 w 8"/>
                  <a:gd name="T43" fmla="*/ 2 h 10"/>
                  <a:gd name="T44" fmla="*/ 6 w 8"/>
                  <a:gd name="T45" fmla="*/ 2 h 10"/>
                  <a:gd name="T46" fmla="*/ 6 w 8"/>
                  <a:gd name="T47" fmla="*/ 2 h 10"/>
                  <a:gd name="T48" fmla="*/ 6 w 8"/>
                  <a:gd name="T49" fmla="*/ 0 h 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8" h="10">
                    <a:moveTo>
                      <a:pt x="6" y="0"/>
                    </a:moveTo>
                    <a:lnTo>
                      <a:pt x="6" y="2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6" y="4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28" name="Freeform 1074"/>
              <p:cNvSpPr>
                <a:spLocks/>
              </p:cNvSpPr>
              <p:nvPr/>
            </p:nvSpPr>
            <p:spPr bwMode="auto">
              <a:xfrm>
                <a:off x="4202" y="1783"/>
                <a:ext cx="10" cy="11"/>
              </a:xfrm>
              <a:custGeom>
                <a:avLst/>
                <a:gdLst>
                  <a:gd name="T0" fmla="*/ 8 w 10"/>
                  <a:gd name="T1" fmla="*/ 0 h 11"/>
                  <a:gd name="T2" fmla="*/ 8 w 10"/>
                  <a:gd name="T3" fmla="*/ 0 h 11"/>
                  <a:gd name="T4" fmla="*/ 8 w 10"/>
                  <a:gd name="T5" fmla="*/ 0 h 11"/>
                  <a:gd name="T6" fmla="*/ 8 w 10"/>
                  <a:gd name="T7" fmla="*/ 2 h 11"/>
                  <a:gd name="T8" fmla="*/ 10 w 10"/>
                  <a:gd name="T9" fmla="*/ 2 h 11"/>
                  <a:gd name="T10" fmla="*/ 10 w 10"/>
                  <a:gd name="T11" fmla="*/ 2 h 11"/>
                  <a:gd name="T12" fmla="*/ 8 w 10"/>
                  <a:gd name="T13" fmla="*/ 2 h 11"/>
                  <a:gd name="T14" fmla="*/ 8 w 10"/>
                  <a:gd name="T15" fmla="*/ 4 h 11"/>
                  <a:gd name="T16" fmla="*/ 6 w 10"/>
                  <a:gd name="T17" fmla="*/ 4 h 11"/>
                  <a:gd name="T18" fmla="*/ 6 w 10"/>
                  <a:gd name="T19" fmla="*/ 6 h 11"/>
                  <a:gd name="T20" fmla="*/ 4 w 10"/>
                  <a:gd name="T21" fmla="*/ 8 h 11"/>
                  <a:gd name="T22" fmla="*/ 4 w 10"/>
                  <a:gd name="T23" fmla="*/ 8 h 11"/>
                  <a:gd name="T24" fmla="*/ 2 w 10"/>
                  <a:gd name="T25" fmla="*/ 11 h 11"/>
                  <a:gd name="T26" fmla="*/ 2 w 10"/>
                  <a:gd name="T27" fmla="*/ 11 h 11"/>
                  <a:gd name="T28" fmla="*/ 0 w 10"/>
                  <a:gd name="T29" fmla="*/ 11 h 11"/>
                  <a:gd name="T30" fmla="*/ 0 w 10"/>
                  <a:gd name="T31" fmla="*/ 11 h 11"/>
                  <a:gd name="T32" fmla="*/ 0 w 10"/>
                  <a:gd name="T33" fmla="*/ 8 h 11"/>
                  <a:gd name="T34" fmla="*/ 2 w 10"/>
                  <a:gd name="T35" fmla="*/ 6 h 11"/>
                  <a:gd name="T36" fmla="*/ 2 w 10"/>
                  <a:gd name="T37" fmla="*/ 6 h 11"/>
                  <a:gd name="T38" fmla="*/ 4 w 10"/>
                  <a:gd name="T39" fmla="*/ 4 h 11"/>
                  <a:gd name="T40" fmla="*/ 4 w 10"/>
                  <a:gd name="T41" fmla="*/ 2 h 11"/>
                  <a:gd name="T42" fmla="*/ 6 w 10"/>
                  <a:gd name="T43" fmla="*/ 2 h 11"/>
                  <a:gd name="T44" fmla="*/ 8 w 10"/>
                  <a:gd name="T45" fmla="*/ 0 h 11"/>
                  <a:gd name="T46" fmla="*/ 8 w 10"/>
                  <a:gd name="T47" fmla="*/ 0 h 11"/>
                  <a:gd name="T48" fmla="*/ 8 w 10"/>
                  <a:gd name="T49" fmla="*/ 0 h 1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" h="11">
                    <a:moveTo>
                      <a:pt x="8" y="0"/>
                    </a:moveTo>
                    <a:lnTo>
                      <a:pt x="8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6" y="4"/>
                    </a:lnTo>
                    <a:lnTo>
                      <a:pt x="6" y="6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29" name="Freeform 1075"/>
              <p:cNvSpPr>
                <a:spLocks/>
              </p:cNvSpPr>
              <p:nvPr/>
            </p:nvSpPr>
            <p:spPr bwMode="auto">
              <a:xfrm>
                <a:off x="4202" y="1777"/>
                <a:ext cx="4" cy="4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0 h 4"/>
                  <a:gd name="T4" fmla="*/ 2 w 4"/>
                  <a:gd name="T5" fmla="*/ 2 h 4"/>
                  <a:gd name="T6" fmla="*/ 4 w 4"/>
                  <a:gd name="T7" fmla="*/ 2 h 4"/>
                  <a:gd name="T8" fmla="*/ 4 w 4"/>
                  <a:gd name="T9" fmla="*/ 4 h 4"/>
                  <a:gd name="T10" fmla="*/ 4 w 4"/>
                  <a:gd name="T11" fmla="*/ 4 h 4"/>
                  <a:gd name="T12" fmla="*/ 2 w 4"/>
                  <a:gd name="T13" fmla="*/ 4 h 4"/>
                  <a:gd name="T14" fmla="*/ 2 w 4"/>
                  <a:gd name="T15" fmla="*/ 4 h 4"/>
                  <a:gd name="T16" fmla="*/ 0 w 4"/>
                  <a:gd name="T17" fmla="*/ 4 h 4"/>
                  <a:gd name="T18" fmla="*/ 0 w 4"/>
                  <a:gd name="T19" fmla="*/ 4 h 4"/>
                  <a:gd name="T20" fmla="*/ 0 w 4"/>
                  <a:gd name="T21" fmla="*/ 4 h 4"/>
                  <a:gd name="T22" fmla="*/ 0 w 4"/>
                  <a:gd name="T23" fmla="*/ 2 h 4"/>
                  <a:gd name="T24" fmla="*/ 0 w 4"/>
                  <a:gd name="T25" fmla="*/ 2 h 4"/>
                  <a:gd name="T26" fmla="*/ 0 w 4"/>
                  <a:gd name="T27" fmla="*/ 2 h 4"/>
                  <a:gd name="T28" fmla="*/ 2 w 4"/>
                  <a:gd name="T29" fmla="*/ 0 h 4"/>
                  <a:gd name="T30" fmla="*/ 2 w 4"/>
                  <a:gd name="T31" fmla="*/ 0 h 4"/>
                  <a:gd name="T32" fmla="*/ 2 w 4"/>
                  <a:gd name="T33" fmla="*/ 0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30" name="Freeform 1076"/>
              <p:cNvSpPr>
                <a:spLocks/>
              </p:cNvSpPr>
              <p:nvPr/>
            </p:nvSpPr>
            <p:spPr bwMode="auto">
              <a:xfrm>
                <a:off x="4064" y="2746"/>
                <a:ext cx="69" cy="50"/>
              </a:xfrm>
              <a:custGeom>
                <a:avLst/>
                <a:gdLst>
                  <a:gd name="T0" fmla="*/ 45 w 69"/>
                  <a:gd name="T1" fmla="*/ 2 h 50"/>
                  <a:gd name="T2" fmla="*/ 45 w 69"/>
                  <a:gd name="T3" fmla="*/ 8 h 50"/>
                  <a:gd name="T4" fmla="*/ 45 w 69"/>
                  <a:gd name="T5" fmla="*/ 14 h 50"/>
                  <a:gd name="T6" fmla="*/ 47 w 69"/>
                  <a:gd name="T7" fmla="*/ 18 h 50"/>
                  <a:gd name="T8" fmla="*/ 51 w 69"/>
                  <a:gd name="T9" fmla="*/ 22 h 50"/>
                  <a:gd name="T10" fmla="*/ 59 w 69"/>
                  <a:gd name="T11" fmla="*/ 22 h 50"/>
                  <a:gd name="T12" fmla="*/ 67 w 69"/>
                  <a:gd name="T13" fmla="*/ 22 h 50"/>
                  <a:gd name="T14" fmla="*/ 69 w 69"/>
                  <a:gd name="T15" fmla="*/ 24 h 50"/>
                  <a:gd name="T16" fmla="*/ 65 w 69"/>
                  <a:gd name="T17" fmla="*/ 28 h 50"/>
                  <a:gd name="T18" fmla="*/ 61 w 69"/>
                  <a:gd name="T19" fmla="*/ 32 h 50"/>
                  <a:gd name="T20" fmla="*/ 57 w 69"/>
                  <a:gd name="T21" fmla="*/ 34 h 50"/>
                  <a:gd name="T22" fmla="*/ 53 w 69"/>
                  <a:gd name="T23" fmla="*/ 36 h 50"/>
                  <a:gd name="T24" fmla="*/ 47 w 69"/>
                  <a:gd name="T25" fmla="*/ 34 h 50"/>
                  <a:gd name="T26" fmla="*/ 43 w 69"/>
                  <a:gd name="T27" fmla="*/ 36 h 50"/>
                  <a:gd name="T28" fmla="*/ 39 w 69"/>
                  <a:gd name="T29" fmla="*/ 38 h 50"/>
                  <a:gd name="T30" fmla="*/ 35 w 69"/>
                  <a:gd name="T31" fmla="*/ 42 h 50"/>
                  <a:gd name="T32" fmla="*/ 33 w 69"/>
                  <a:gd name="T33" fmla="*/ 44 h 50"/>
                  <a:gd name="T34" fmla="*/ 29 w 69"/>
                  <a:gd name="T35" fmla="*/ 46 h 50"/>
                  <a:gd name="T36" fmla="*/ 25 w 69"/>
                  <a:gd name="T37" fmla="*/ 50 h 50"/>
                  <a:gd name="T38" fmla="*/ 21 w 69"/>
                  <a:gd name="T39" fmla="*/ 50 h 50"/>
                  <a:gd name="T40" fmla="*/ 17 w 69"/>
                  <a:gd name="T41" fmla="*/ 48 h 50"/>
                  <a:gd name="T42" fmla="*/ 17 w 69"/>
                  <a:gd name="T43" fmla="*/ 44 h 50"/>
                  <a:gd name="T44" fmla="*/ 19 w 69"/>
                  <a:gd name="T45" fmla="*/ 42 h 50"/>
                  <a:gd name="T46" fmla="*/ 19 w 69"/>
                  <a:gd name="T47" fmla="*/ 40 h 50"/>
                  <a:gd name="T48" fmla="*/ 14 w 69"/>
                  <a:gd name="T49" fmla="*/ 42 h 50"/>
                  <a:gd name="T50" fmla="*/ 4 w 69"/>
                  <a:gd name="T51" fmla="*/ 44 h 50"/>
                  <a:gd name="T52" fmla="*/ 0 w 69"/>
                  <a:gd name="T53" fmla="*/ 42 h 50"/>
                  <a:gd name="T54" fmla="*/ 4 w 69"/>
                  <a:gd name="T55" fmla="*/ 38 h 50"/>
                  <a:gd name="T56" fmla="*/ 19 w 69"/>
                  <a:gd name="T57" fmla="*/ 32 h 50"/>
                  <a:gd name="T58" fmla="*/ 21 w 69"/>
                  <a:gd name="T59" fmla="*/ 28 h 50"/>
                  <a:gd name="T60" fmla="*/ 21 w 69"/>
                  <a:gd name="T61" fmla="*/ 26 h 50"/>
                  <a:gd name="T62" fmla="*/ 21 w 69"/>
                  <a:gd name="T63" fmla="*/ 22 h 50"/>
                  <a:gd name="T64" fmla="*/ 25 w 69"/>
                  <a:gd name="T65" fmla="*/ 16 h 50"/>
                  <a:gd name="T66" fmla="*/ 33 w 69"/>
                  <a:gd name="T67" fmla="*/ 10 h 50"/>
                  <a:gd name="T68" fmla="*/ 39 w 69"/>
                  <a:gd name="T69" fmla="*/ 4 h 50"/>
                  <a:gd name="T70" fmla="*/ 45 w 69"/>
                  <a:gd name="T71" fmla="*/ 0 h 5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9" h="50">
                    <a:moveTo>
                      <a:pt x="45" y="0"/>
                    </a:moveTo>
                    <a:lnTo>
                      <a:pt x="45" y="2"/>
                    </a:lnTo>
                    <a:lnTo>
                      <a:pt x="45" y="6"/>
                    </a:lnTo>
                    <a:lnTo>
                      <a:pt x="45" y="8"/>
                    </a:lnTo>
                    <a:lnTo>
                      <a:pt x="45" y="10"/>
                    </a:lnTo>
                    <a:lnTo>
                      <a:pt x="45" y="14"/>
                    </a:lnTo>
                    <a:lnTo>
                      <a:pt x="45" y="16"/>
                    </a:lnTo>
                    <a:lnTo>
                      <a:pt x="47" y="18"/>
                    </a:lnTo>
                    <a:lnTo>
                      <a:pt x="49" y="20"/>
                    </a:lnTo>
                    <a:lnTo>
                      <a:pt x="51" y="22"/>
                    </a:lnTo>
                    <a:lnTo>
                      <a:pt x="55" y="22"/>
                    </a:lnTo>
                    <a:lnTo>
                      <a:pt x="59" y="22"/>
                    </a:lnTo>
                    <a:lnTo>
                      <a:pt x="63" y="22"/>
                    </a:lnTo>
                    <a:lnTo>
                      <a:pt x="67" y="22"/>
                    </a:lnTo>
                    <a:lnTo>
                      <a:pt x="69" y="22"/>
                    </a:lnTo>
                    <a:lnTo>
                      <a:pt x="69" y="24"/>
                    </a:lnTo>
                    <a:lnTo>
                      <a:pt x="67" y="26"/>
                    </a:lnTo>
                    <a:lnTo>
                      <a:pt x="65" y="28"/>
                    </a:lnTo>
                    <a:lnTo>
                      <a:pt x="63" y="30"/>
                    </a:lnTo>
                    <a:lnTo>
                      <a:pt x="61" y="32"/>
                    </a:lnTo>
                    <a:lnTo>
                      <a:pt x="59" y="34"/>
                    </a:lnTo>
                    <a:lnTo>
                      <a:pt x="57" y="34"/>
                    </a:lnTo>
                    <a:lnTo>
                      <a:pt x="55" y="36"/>
                    </a:lnTo>
                    <a:lnTo>
                      <a:pt x="53" y="36"/>
                    </a:lnTo>
                    <a:lnTo>
                      <a:pt x="51" y="36"/>
                    </a:lnTo>
                    <a:lnTo>
                      <a:pt x="47" y="34"/>
                    </a:lnTo>
                    <a:lnTo>
                      <a:pt x="45" y="36"/>
                    </a:lnTo>
                    <a:lnTo>
                      <a:pt x="43" y="36"/>
                    </a:lnTo>
                    <a:lnTo>
                      <a:pt x="41" y="36"/>
                    </a:lnTo>
                    <a:lnTo>
                      <a:pt x="39" y="38"/>
                    </a:lnTo>
                    <a:lnTo>
                      <a:pt x="37" y="40"/>
                    </a:lnTo>
                    <a:lnTo>
                      <a:pt x="35" y="42"/>
                    </a:lnTo>
                    <a:lnTo>
                      <a:pt x="33" y="42"/>
                    </a:lnTo>
                    <a:lnTo>
                      <a:pt x="33" y="44"/>
                    </a:lnTo>
                    <a:lnTo>
                      <a:pt x="31" y="46"/>
                    </a:lnTo>
                    <a:lnTo>
                      <a:pt x="29" y="46"/>
                    </a:lnTo>
                    <a:lnTo>
                      <a:pt x="27" y="48"/>
                    </a:lnTo>
                    <a:lnTo>
                      <a:pt x="25" y="50"/>
                    </a:lnTo>
                    <a:lnTo>
                      <a:pt x="23" y="50"/>
                    </a:lnTo>
                    <a:lnTo>
                      <a:pt x="21" y="50"/>
                    </a:lnTo>
                    <a:lnTo>
                      <a:pt x="19" y="50"/>
                    </a:lnTo>
                    <a:lnTo>
                      <a:pt x="17" y="48"/>
                    </a:lnTo>
                    <a:lnTo>
                      <a:pt x="17" y="46"/>
                    </a:lnTo>
                    <a:lnTo>
                      <a:pt x="17" y="44"/>
                    </a:lnTo>
                    <a:lnTo>
                      <a:pt x="19" y="44"/>
                    </a:lnTo>
                    <a:lnTo>
                      <a:pt x="19" y="42"/>
                    </a:lnTo>
                    <a:lnTo>
                      <a:pt x="21" y="40"/>
                    </a:lnTo>
                    <a:lnTo>
                      <a:pt x="19" y="40"/>
                    </a:lnTo>
                    <a:lnTo>
                      <a:pt x="17" y="40"/>
                    </a:lnTo>
                    <a:lnTo>
                      <a:pt x="14" y="42"/>
                    </a:lnTo>
                    <a:lnTo>
                      <a:pt x="10" y="42"/>
                    </a:lnTo>
                    <a:lnTo>
                      <a:pt x="4" y="44"/>
                    </a:lnTo>
                    <a:lnTo>
                      <a:pt x="2" y="44"/>
                    </a:lnTo>
                    <a:lnTo>
                      <a:pt x="0" y="42"/>
                    </a:lnTo>
                    <a:lnTo>
                      <a:pt x="4" y="38"/>
                    </a:lnTo>
                    <a:lnTo>
                      <a:pt x="14" y="34"/>
                    </a:lnTo>
                    <a:lnTo>
                      <a:pt x="19" y="32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1" y="26"/>
                    </a:lnTo>
                    <a:lnTo>
                      <a:pt x="21" y="24"/>
                    </a:lnTo>
                    <a:lnTo>
                      <a:pt x="21" y="22"/>
                    </a:lnTo>
                    <a:lnTo>
                      <a:pt x="23" y="20"/>
                    </a:lnTo>
                    <a:lnTo>
                      <a:pt x="25" y="16"/>
                    </a:lnTo>
                    <a:lnTo>
                      <a:pt x="29" y="14"/>
                    </a:lnTo>
                    <a:lnTo>
                      <a:pt x="33" y="10"/>
                    </a:lnTo>
                    <a:lnTo>
                      <a:pt x="35" y="6"/>
                    </a:lnTo>
                    <a:lnTo>
                      <a:pt x="39" y="4"/>
                    </a:lnTo>
                    <a:lnTo>
                      <a:pt x="43" y="2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31" name="Freeform 1077"/>
              <p:cNvSpPr>
                <a:spLocks/>
              </p:cNvSpPr>
              <p:nvPr/>
            </p:nvSpPr>
            <p:spPr bwMode="auto">
              <a:xfrm>
                <a:off x="4641" y="1515"/>
                <a:ext cx="152" cy="78"/>
              </a:xfrm>
              <a:custGeom>
                <a:avLst/>
                <a:gdLst>
                  <a:gd name="T0" fmla="*/ 81 w 152"/>
                  <a:gd name="T1" fmla="*/ 78 h 78"/>
                  <a:gd name="T2" fmla="*/ 69 w 152"/>
                  <a:gd name="T3" fmla="*/ 78 h 78"/>
                  <a:gd name="T4" fmla="*/ 63 w 152"/>
                  <a:gd name="T5" fmla="*/ 74 h 78"/>
                  <a:gd name="T6" fmla="*/ 46 w 152"/>
                  <a:gd name="T7" fmla="*/ 72 h 78"/>
                  <a:gd name="T8" fmla="*/ 32 w 152"/>
                  <a:gd name="T9" fmla="*/ 74 h 78"/>
                  <a:gd name="T10" fmla="*/ 46 w 152"/>
                  <a:gd name="T11" fmla="*/ 66 h 78"/>
                  <a:gd name="T12" fmla="*/ 59 w 152"/>
                  <a:gd name="T13" fmla="*/ 60 h 78"/>
                  <a:gd name="T14" fmla="*/ 69 w 152"/>
                  <a:gd name="T15" fmla="*/ 54 h 78"/>
                  <a:gd name="T16" fmla="*/ 83 w 152"/>
                  <a:gd name="T17" fmla="*/ 44 h 78"/>
                  <a:gd name="T18" fmla="*/ 85 w 152"/>
                  <a:gd name="T19" fmla="*/ 38 h 78"/>
                  <a:gd name="T20" fmla="*/ 81 w 152"/>
                  <a:gd name="T21" fmla="*/ 32 h 78"/>
                  <a:gd name="T22" fmla="*/ 75 w 152"/>
                  <a:gd name="T23" fmla="*/ 28 h 78"/>
                  <a:gd name="T24" fmla="*/ 69 w 152"/>
                  <a:gd name="T25" fmla="*/ 26 h 78"/>
                  <a:gd name="T26" fmla="*/ 46 w 152"/>
                  <a:gd name="T27" fmla="*/ 32 h 78"/>
                  <a:gd name="T28" fmla="*/ 22 w 152"/>
                  <a:gd name="T29" fmla="*/ 38 h 78"/>
                  <a:gd name="T30" fmla="*/ 4 w 152"/>
                  <a:gd name="T31" fmla="*/ 42 h 78"/>
                  <a:gd name="T32" fmla="*/ 2 w 152"/>
                  <a:gd name="T33" fmla="*/ 40 h 78"/>
                  <a:gd name="T34" fmla="*/ 8 w 152"/>
                  <a:gd name="T35" fmla="*/ 36 h 78"/>
                  <a:gd name="T36" fmla="*/ 8 w 152"/>
                  <a:gd name="T37" fmla="*/ 34 h 78"/>
                  <a:gd name="T38" fmla="*/ 6 w 152"/>
                  <a:gd name="T39" fmla="*/ 28 h 78"/>
                  <a:gd name="T40" fmla="*/ 16 w 152"/>
                  <a:gd name="T41" fmla="*/ 20 h 78"/>
                  <a:gd name="T42" fmla="*/ 26 w 152"/>
                  <a:gd name="T43" fmla="*/ 14 h 78"/>
                  <a:gd name="T44" fmla="*/ 32 w 152"/>
                  <a:gd name="T45" fmla="*/ 12 h 78"/>
                  <a:gd name="T46" fmla="*/ 28 w 152"/>
                  <a:gd name="T47" fmla="*/ 18 h 78"/>
                  <a:gd name="T48" fmla="*/ 22 w 152"/>
                  <a:gd name="T49" fmla="*/ 30 h 78"/>
                  <a:gd name="T50" fmla="*/ 26 w 152"/>
                  <a:gd name="T51" fmla="*/ 28 h 78"/>
                  <a:gd name="T52" fmla="*/ 34 w 152"/>
                  <a:gd name="T53" fmla="*/ 18 h 78"/>
                  <a:gd name="T54" fmla="*/ 50 w 152"/>
                  <a:gd name="T55" fmla="*/ 6 h 78"/>
                  <a:gd name="T56" fmla="*/ 69 w 152"/>
                  <a:gd name="T57" fmla="*/ 0 h 78"/>
                  <a:gd name="T58" fmla="*/ 69 w 152"/>
                  <a:gd name="T59" fmla="*/ 6 h 78"/>
                  <a:gd name="T60" fmla="*/ 71 w 152"/>
                  <a:gd name="T61" fmla="*/ 10 h 78"/>
                  <a:gd name="T62" fmla="*/ 81 w 152"/>
                  <a:gd name="T63" fmla="*/ 8 h 78"/>
                  <a:gd name="T64" fmla="*/ 95 w 152"/>
                  <a:gd name="T65" fmla="*/ 0 h 78"/>
                  <a:gd name="T66" fmla="*/ 101 w 152"/>
                  <a:gd name="T67" fmla="*/ 0 h 78"/>
                  <a:gd name="T68" fmla="*/ 105 w 152"/>
                  <a:gd name="T69" fmla="*/ 4 h 78"/>
                  <a:gd name="T70" fmla="*/ 111 w 152"/>
                  <a:gd name="T71" fmla="*/ 4 h 78"/>
                  <a:gd name="T72" fmla="*/ 121 w 152"/>
                  <a:gd name="T73" fmla="*/ 2 h 78"/>
                  <a:gd name="T74" fmla="*/ 129 w 152"/>
                  <a:gd name="T75" fmla="*/ 10 h 78"/>
                  <a:gd name="T76" fmla="*/ 125 w 152"/>
                  <a:gd name="T77" fmla="*/ 18 h 78"/>
                  <a:gd name="T78" fmla="*/ 125 w 152"/>
                  <a:gd name="T79" fmla="*/ 24 h 78"/>
                  <a:gd name="T80" fmla="*/ 144 w 152"/>
                  <a:gd name="T81" fmla="*/ 26 h 78"/>
                  <a:gd name="T82" fmla="*/ 152 w 152"/>
                  <a:gd name="T83" fmla="*/ 28 h 78"/>
                  <a:gd name="T84" fmla="*/ 139 w 152"/>
                  <a:gd name="T85" fmla="*/ 38 h 78"/>
                  <a:gd name="T86" fmla="*/ 129 w 152"/>
                  <a:gd name="T87" fmla="*/ 48 h 78"/>
                  <a:gd name="T88" fmla="*/ 127 w 152"/>
                  <a:gd name="T89" fmla="*/ 44 h 78"/>
                  <a:gd name="T90" fmla="*/ 117 w 152"/>
                  <a:gd name="T91" fmla="*/ 40 h 78"/>
                  <a:gd name="T92" fmla="*/ 111 w 152"/>
                  <a:gd name="T93" fmla="*/ 44 h 78"/>
                  <a:gd name="T94" fmla="*/ 113 w 152"/>
                  <a:gd name="T95" fmla="*/ 52 h 78"/>
                  <a:gd name="T96" fmla="*/ 117 w 152"/>
                  <a:gd name="T97" fmla="*/ 60 h 78"/>
                  <a:gd name="T98" fmla="*/ 107 w 152"/>
                  <a:gd name="T99" fmla="*/ 66 h 78"/>
                  <a:gd name="T100" fmla="*/ 97 w 152"/>
                  <a:gd name="T101" fmla="*/ 66 h 78"/>
                  <a:gd name="T102" fmla="*/ 93 w 152"/>
                  <a:gd name="T103" fmla="*/ 64 h 78"/>
                  <a:gd name="T104" fmla="*/ 89 w 152"/>
                  <a:gd name="T105" fmla="*/ 66 h 78"/>
                  <a:gd name="T106" fmla="*/ 93 w 152"/>
                  <a:gd name="T107" fmla="*/ 72 h 78"/>
                  <a:gd name="T108" fmla="*/ 95 w 152"/>
                  <a:gd name="T109" fmla="*/ 76 h 78"/>
                  <a:gd name="T110" fmla="*/ 93 w 152"/>
                  <a:gd name="T111" fmla="*/ 78 h 7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52" h="78">
                    <a:moveTo>
                      <a:pt x="93" y="78"/>
                    </a:moveTo>
                    <a:lnTo>
                      <a:pt x="87" y="78"/>
                    </a:lnTo>
                    <a:lnTo>
                      <a:pt x="81" y="78"/>
                    </a:lnTo>
                    <a:lnTo>
                      <a:pt x="77" y="78"/>
                    </a:lnTo>
                    <a:lnTo>
                      <a:pt x="73" y="78"/>
                    </a:lnTo>
                    <a:lnTo>
                      <a:pt x="69" y="78"/>
                    </a:lnTo>
                    <a:lnTo>
                      <a:pt x="67" y="76"/>
                    </a:lnTo>
                    <a:lnTo>
                      <a:pt x="65" y="76"/>
                    </a:lnTo>
                    <a:lnTo>
                      <a:pt x="63" y="74"/>
                    </a:lnTo>
                    <a:lnTo>
                      <a:pt x="59" y="70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40" y="72"/>
                    </a:lnTo>
                    <a:lnTo>
                      <a:pt x="34" y="74"/>
                    </a:lnTo>
                    <a:lnTo>
                      <a:pt x="32" y="74"/>
                    </a:lnTo>
                    <a:lnTo>
                      <a:pt x="38" y="70"/>
                    </a:lnTo>
                    <a:lnTo>
                      <a:pt x="46" y="66"/>
                    </a:lnTo>
                    <a:lnTo>
                      <a:pt x="50" y="64"/>
                    </a:lnTo>
                    <a:lnTo>
                      <a:pt x="54" y="62"/>
                    </a:lnTo>
                    <a:lnTo>
                      <a:pt x="59" y="60"/>
                    </a:lnTo>
                    <a:lnTo>
                      <a:pt x="61" y="58"/>
                    </a:lnTo>
                    <a:lnTo>
                      <a:pt x="65" y="56"/>
                    </a:lnTo>
                    <a:lnTo>
                      <a:pt x="69" y="54"/>
                    </a:lnTo>
                    <a:lnTo>
                      <a:pt x="73" y="50"/>
                    </a:lnTo>
                    <a:lnTo>
                      <a:pt x="79" y="46"/>
                    </a:lnTo>
                    <a:lnTo>
                      <a:pt x="83" y="44"/>
                    </a:lnTo>
                    <a:lnTo>
                      <a:pt x="85" y="42"/>
                    </a:lnTo>
                    <a:lnTo>
                      <a:pt x="85" y="40"/>
                    </a:lnTo>
                    <a:lnTo>
                      <a:pt x="85" y="38"/>
                    </a:lnTo>
                    <a:lnTo>
                      <a:pt x="85" y="36"/>
                    </a:lnTo>
                    <a:lnTo>
                      <a:pt x="83" y="34"/>
                    </a:lnTo>
                    <a:lnTo>
                      <a:pt x="81" y="32"/>
                    </a:lnTo>
                    <a:lnTo>
                      <a:pt x="79" y="30"/>
                    </a:lnTo>
                    <a:lnTo>
                      <a:pt x="77" y="28"/>
                    </a:lnTo>
                    <a:lnTo>
                      <a:pt x="75" y="28"/>
                    </a:lnTo>
                    <a:lnTo>
                      <a:pt x="75" y="26"/>
                    </a:lnTo>
                    <a:lnTo>
                      <a:pt x="71" y="26"/>
                    </a:lnTo>
                    <a:lnTo>
                      <a:pt x="69" y="26"/>
                    </a:lnTo>
                    <a:lnTo>
                      <a:pt x="63" y="28"/>
                    </a:lnTo>
                    <a:lnTo>
                      <a:pt x="54" y="30"/>
                    </a:lnTo>
                    <a:lnTo>
                      <a:pt x="46" y="32"/>
                    </a:lnTo>
                    <a:lnTo>
                      <a:pt x="38" y="34"/>
                    </a:lnTo>
                    <a:lnTo>
                      <a:pt x="30" y="36"/>
                    </a:lnTo>
                    <a:lnTo>
                      <a:pt x="22" y="38"/>
                    </a:lnTo>
                    <a:lnTo>
                      <a:pt x="16" y="40"/>
                    </a:lnTo>
                    <a:lnTo>
                      <a:pt x="10" y="42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6" y="38"/>
                    </a:lnTo>
                    <a:lnTo>
                      <a:pt x="8" y="36"/>
                    </a:lnTo>
                    <a:lnTo>
                      <a:pt x="10" y="36"/>
                    </a:lnTo>
                    <a:lnTo>
                      <a:pt x="10" y="34"/>
                    </a:lnTo>
                    <a:lnTo>
                      <a:pt x="8" y="34"/>
                    </a:lnTo>
                    <a:lnTo>
                      <a:pt x="6" y="32"/>
                    </a:lnTo>
                    <a:lnTo>
                      <a:pt x="6" y="30"/>
                    </a:lnTo>
                    <a:lnTo>
                      <a:pt x="6" y="28"/>
                    </a:lnTo>
                    <a:lnTo>
                      <a:pt x="8" y="26"/>
                    </a:lnTo>
                    <a:lnTo>
                      <a:pt x="12" y="22"/>
                    </a:lnTo>
                    <a:lnTo>
                      <a:pt x="16" y="20"/>
                    </a:lnTo>
                    <a:lnTo>
                      <a:pt x="18" y="18"/>
                    </a:lnTo>
                    <a:lnTo>
                      <a:pt x="22" y="16"/>
                    </a:lnTo>
                    <a:lnTo>
                      <a:pt x="26" y="14"/>
                    </a:lnTo>
                    <a:lnTo>
                      <a:pt x="28" y="12"/>
                    </a:lnTo>
                    <a:lnTo>
                      <a:pt x="30" y="12"/>
                    </a:lnTo>
                    <a:lnTo>
                      <a:pt x="32" y="12"/>
                    </a:lnTo>
                    <a:lnTo>
                      <a:pt x="32" y="14"/>
                    </a:lnTo>
                    <a:lnTo>
                      <a:pt x="30" y="16"/>
                    </a:lnTo>
                    <a:lnTo>
                      <a:pt x="28" y="18"/>
                    </a:lnTo>
                    <a:lnTo>
                      <a:pt x="26" y="22"/>
                    </a:lnTo>
                    <a:lnTo>
                      <a:pt x="24" y="26"/>
                    </a:lnTo>
                    <a:lnTo>
                      <a:pt x="22" y="30"/>
                    </a:lnTo>
                    <a:lnTo>
                      <a:pt x="24" y="30"/>
                    </a:lnTo>
                    <a:lnTo>
                      <a:pt x="26" y="28"/>
                    </a:lnTo>
                    <a:lnTo>
                      <a:pt x="28" y="26"/>
                    </a:lnTo>
                    <a:lnTo>
                      <a:pt x="32" y="22"/>
                    </a:lnTo>
                    <a:lnTo>
                      <a:pt x="34" y="18"/>
                    </a:lnTo>
                    <a:lnTo>
                      <a:pt x="38" y="14"/>
                    </a:lnTo>
                    <a:lnTo>
                      <a:pt x="44" y="10"/>
                    </a:lnTo>
                    <a:lnTo>
                      <a:pt x="50" y="6"/>
                    </a:lnTo>
                    <a:lnTo>
                      <a:pt x="57" y="2"/>
                    </a:lnTo>
                    <a:lnTo>
                      <a:pt x="63" y="0"/>
                    </a:lnTo>
                    <a:lnTo>
                      <a:pt x="69" y="0"/>
                    </a:lnTo>
                    <a:lnTo>
                      <a:pt x="71" y="0"/>
                    </a:lnTo>
                    <a:lnTo>
                      <a:pt x="71" y="2"/>
                    </a:lnTo>
                    <a:lnTo>
                      <a:pt x="69" y="6"/>
                    </a:lnTo>
                    <a:lnTo>
                      <a:pt x="69" y="8"/>
                    </a:lnTo>
                    <a:lnTo>
                      <a:pt x="69" y="10"/>
                    </a:lnTo>
                    <a:lnTo>
                      <a:pt x="71" y="10"/>
                    </a:lnTo>
                    <a:lnTo>
                      <a:pt x="73" y="10"/>
                    </a:lnTo>
                    <a:lnTo>
                      <a:pt x="77" y="8"/>
                    </a:lnTo>
                    <a:lnTo>
                      <a:pt x="81" y="8"/>
                    </a:lnTo>
                    <a:lnTo>
                      <a:pt x="85" y="4"/>
                    </a:lnTo>
                    <a:lnTo>
                      <a:pt x="91" y="2"/>
                    </a:lnTo>
                    <a:lnTo>
                      <a:pt x="95" y="0"/>
                    </a:lnTo>
                    <a:lnTo>
                      <a:pt x="97" y="0"/>
                    </a:lnTo>
                    <a:lnTo>
                      <a:pt x="99" y="0"/>
                    </a:lnTo>
                    <a:lnTo>
                      <a:pt x="101" y="0"/>
                    </a:lnTo>
                    <a:lnTo>
                      <a:pt x="103" y="0"/>
                    </a:lnTo>
                    <a:lnTo>
                      <a:pt x="103" y="2"/>
                    </a:lnTo>
                    <a:lnTo>
                      <a:pt x="105" y="4"/>
                    </a:lnTo>
                    <a:lnTo>
                      <a:pt x="107" y="4"/>
                    </a:lnTo>
                    <a:lnTo>
                      <a:pt x="111" y="4"/>
                    </a:lnTo>
                    <a:lnTo>
                      <a:pt x="113" y="2"/>
                    </a:lnTo>
                    <a:lnTo>
                      <a:pt x="117" y="2"/>
                    </a:lnTo>
                    <a:lnTo>
                      <a:pt x="121" y="2"/>
                    </a:lnTo>
                    <a:lnTo>
                      <a:pt x="125" y="2"/>
                    </a:lnTo>
                    <a:lnTo>
                      <a:pt x="129" y="6"/>
                    </a:lnTo>
                    <a:lnTo>
                      <a:pt x="129" y="10"/>
                    </a:lnTo>
                    <a:lnTo>
                      <a:pt x="129" y="12"/>
                    </a:lnTo>
                    <a:lnTo>
                      <a:pt x="127" y="16"/>
                    </a:lnTo>
                    <a:lnTo>
                      <a:pt x="125" y="18"/>
                    </a:lnTo>
                    <a:lnTo>
                      <a:pt x="123" y="20"/>
                    </a:lnTo>
                    <a:lnTo>
                      <a:pt x="121" y="22"/>
                    </a:lnTo>
                    <a:lnTo>
                      <a:pt x="125" y="24"/>
                    </a:lnTo>
                    <a:lnTo>
                      <a:pt x="131" y="24"/>
                    </a:lnTo>
                    <a:lnTo>
                      <a:pt x="137" y="26"/>
                    </a:lnTo>
                    <a:lnTo>
                      <a:pt x="144" y="26"/>
                    </a:lnTo>
                    <a:lnTo>
                      <a:pt x="148" y="26"/>
                    </a:lnTo>
                    <a:lnTo>
                      <a:pt x="152" y="26"/>
                    </a:lnTo>
                    <a:lnTo>
                      <a:pt x="152" y="28"/>
                    </a:lnTo>
                    <a:lnTo>
                      <a:pt x="150" y="30"/>
                    </a:lnTo>
                    <a:lnTo>
                      <a:pt x="146" y="32"/>
                    </a:lnTo>
                    <a:lnTo>
                      <a:pt x="139" y="38"/>
                    </a:lnTo>
                    <a:lnTo>
                      <a:pt x="133" y="44"/>
                    </a:lnTo>
                    <a:lnTo>
                      <a:pt x="131" y="46"/>
                    </a:lnTo>
                    <a:lnTo>
                      <a:pt x="129" y="48"/>
                    </a:lnTo>
                    <a:lnTo>
                      <a:pt x="127" y="46"/>
                    </a:lnTo>
                    <a:lnTo>
                      <a:pt x="127" y="44"/>
                    </a:lnTo>
                    <a:lnTo>
                      <a:pt x="125" y="42"/>
                    </a:lnTo>
                    <a:lnTo>
                      <a:pt x="121" y="40"/>
                    </a:lnTo>
                    <a:lnTo>
                      <a:pt x="117" y="40"/>
                    </a:lnTo>
                    <a:lnTo>
                      <a:pt x="115" y="40"/>
                    </a:lnTo>
                    <a:lnTo>
                      <a:pt x="113" y="42"/>
                    </a:lnTo>
                    <a:lnTo>
                      <a:pt x="111" y="44"/>
                    </a:lnTo>
                    <a:lnTo>
                      <a:pt x="111" y="46"/>
                    </a:lnTo>
                    <a:lnTo>
                      <a:pt x="111" y="48"/>
                    </a:lnTo>
                    <a:lnTo>
                      <a:pt x="113" y="52"/>
                    </a:lnTo>
                    <a:lnTo>
                      <a:pt x="115" y="54"/>
                    </a:lnTo>
                    <a:lnTo>
                      <a:pt x="117" y="58"/>
                    </a:lnTo>
                    <a:lnTo>
                      <a:pt x="117" y="60"/>
                    </a:lnTo>
                    <a:lnTo>
                      <a:pt x="115" y="62"/>
                    </a:lnTo>
                    <a:lnTo>
                      <a:pt x="111" y="64"/>
                    </a:lnTo>
                    <a:lnTo>
                      <a:pt x="107" y="66"/>
                    </a:lnTo>
                    <a:lnTo>
                      <a:pt x="101" y="66"/>
                    </a:lnTo>
                    <a:lnTo>
                      <a:pt x="99" y="66"/>
                    </a:lnTo>
                    <a:lnTo>
                      <a:pt x="97" y="66"/>
                    </a:lnTo>
                    <a:lnTo>
                      <a:pt x="95" y="66"/>
                    </a:lnTo>
                    <a:lnTo>
                      <a:pt x="93" y="64"/>
                    </a:lnTo>
                    <a:lnTo>
                      <a:pt x="91" y="64"/>
                    </a:lnTo>
                    <a:lnTo>
                      <a:pt x="91" y="66"/>
                    </a:lnTo>
                    <a:lnTo>
                      <a:pt x="89" y="66"/>
                    </a:lnTo>
                    <a:lnTo>
                      <a:pt x="91" y="68"/>
                    </a:lnTo>
                    <a:lnTo>
                      <a:pt x="91" y="70"/>
                    </a:lnTo>
                    <a:lnTo>
                      <a:pt x="93" y="72"/>
                    </a:lnTo>
                    <a:lnTo>
                      <a:pt x="95" y="74"/>
                    </a:lnTo>
                    <a:lnTo>
                      <a:pt x="95" y="76"/>
                    </a:lnTo>
                    <a:lnTo>
                      <a:pt x="93" y="76"/>
                    </a:lnTo>
                    <a:lnTo>
                      <a:pt x="93" y="78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32" name="Freeform 1078"/>
              <p:cNvSpPr>
                <a:spLocks/>
              </p:cNvSpPr>
              <p:nvPr/>
            </p:nvSpPr>
            <p:spPr bwMode="auto">
              <a:xfrm>
                <a:off x="4568" y="1541"/>
                <a:ext cx="41" cy="22"/>
              </a:xfrm>
              <a:custGeom>
                <a:avLst/>
                <a:gdLst>
                  <a:gd name="T0" fmla="*/ 10 w 41"/>
                  <a:gd name="T1" fmla="*/ 20 h 22"/>
                  <a:gd name="T2" fmla="*/ 12 w 41"/>
                  <a:gd name="T3" fmla="*/ 22 h 22"/>
                  <a:gd name="T4" fmla="*/ 14 w 41"/>
                  <a:gd name="T5" fmla="*/ 22 h 22"/>
                  <a:gd name="T6" fmla="*/ 16 w 41"/>
                  <a:gd name="T7" fmla="*/ 22 h 22"/>
                  <a:gd name="T8" fmla="*/ 18 w 41"/>
                  <a:gd name="T9" fmla="*/ 22 h 22"/>
                  <a:gd name="T10" fmla="*/ 22 w 41"/>
                  <a:gd name="T11" fmla="*/ 22 h 22"/>
                  <a:gd name="T12" fmla="*/ 24 w 41"/>
                  <a:gd name="T13" fmla="*/ 20 h 22"/>
                  <a:gd name="T14" fmla="*/ 28 w 41"/>
                  <a:gd name="T15" fmla="*/ 18 h 22"/>
                  <a:gd name="T16" fmla="*/ 32 w 41"/>
                  <a:gd name="T17" fmla="*/ 18 h 22"/>
                  <a:gd name="T18" fmla="*/ 34 w 41"/>
                  <a:gd name="T19" fmla="*/ 16 h 22"/>
                  <a:gd name="T20" fmla="*/ 36 w 41"/>
                  <a:gd name="T21" fmla="*/ 16 h 22"/>
                  <a:gd name="T22" fmla="*/ 36 w 41"/>
                  <a:gd name="T23" fmla="*/ 14 h 22"/>
                  <a:gd name="T24" fmla="*/ 36 w 41"/>
                  <a:gd name="T25" fmla="*/ 14 h 22"/>
                  <a:gd name="T26" fmla="*/ 36 w 41"/>
                  <a:gd name="T27" fmla="*/ 14 h 22"/>
                  <a:gd name="T28" fmla="*/ 36 w 41"/>
                  <a:gd name="T29" fmla="*/ 12 h 22"/>
                  <a:gd name="T30" fmla="*/ 36 w 41"/>
                  <a:gd name="T31" fmla="*/ 10 h 22"/>
                  <a:gd name="T32" fmla="*/ 38 w 41"/>
                  <a:gd name="T33" fmla="*/ 8 h 22"/>
                  <a:gd name="T34" fmla="*/ 38 w 41"/>
                  <a:gd name="T35" fmla="*/ 6 h 22"/>
                  <a:gd name="T36" fmla="*/ 38 w 41"/>
                  <a:gd name="T37" fmla="*/ 4 h 22"/>
                  <a:gd name="T38" fmla="*/ 41 w 41"/>
                  <a:gd name="T39" fmla="*/ 2 h 22"/>
                  <a:gd name="T40" fmla="*/ 41 w 41"/>
                  <a:gd name="T41" fmla="*/ 2 h 22"/>
                  <a:gd name="T42" fmla="*/ 41 w 41"/>
                  <a:gd name="T43" fmla="*/ 0 h 22"/>
                  <a:gd name="T44" fmla="*/ 38 w 41"/>
                  <a:gd name="T45" fmla="*/ 2 h 22"/>
                  <a:gd name="T46" fmla="*/ 36 w 41"/>
                  <a:gd name="T47" fmla="*/ 2 h 22"/>
                  <a:gd name="T48" fmla="*/ 34 w 41"/>
                  <a:gd name="T49" fmla="*/ 4 h 22"/>
                  <a:gd name="T50" fmla="*/ 32 w 41"/>
                  <a:gd name="T51" fmla="*/ 4 h 22"/>
                  <a:gd name="T52" fmla="*/ 30 w 41"/>
                  <a:gd name="T53" fmla="*/ 6 h 22"/>
                  <a:gd name="T54" fmla="*/ 28 w 41"/>
                  <a:gd name="T55" fmla="*/ 6 h 22"/>
                  <a:gd name="T56" fmla="*/ 26 w 41"/>
                  <a:gd name="T57" fmla="*/ 4 h 22"/>
                  <a:gd name="T58" fmla="*/ 26 w 41"/>
                  <a:gd name="T59" fmla="*/ 4 h 22"/>
                  <a:gd name="T60" fmla="*/ 24 w 41"/>
                  <a:gd name="T61" fmla="*/ 4 h 22"/>
                  <a:gd name="T62" fmla="*/ 22 w 41"/>
                  <a:gd name="T63" fmla="*/ 6 h 22"/>
                  <a:gd name="T64" fmla="*/ 22 w 41"/>
                  <a:gd name="T65" fmla="*/ 6 h 22"/>
                  <a:gd name="T66" fmla="*/ 18 w 41"/>
                  <a:gd name="T67" fmla="*/ 12 h 22"/>
                  <a:gd name="T68" fmla="*/ 14 w 41"/>
                  <a:gd name="T69" fmla="*/ 14 h 22"/>
                  <a:gd name="T70" fmla="*/ 12 w 41"/>
                  <a:gd name="T71" fmla="*/ 16 h 22"/>
                  <a:gd name="T72" fmla="*/ 8 w 41"/>
                  <a:gd name="T73" fmla="*/ 16 h 22"/>
                  <a:gd name="T74" fmla="*/ 6 w 41"/>
                  <a:gd name="T75" fmla="*/ 18 h 22"/>
                  <a:gd name="T76" fmla="*/ 4 w 41"/>
                  <a:gd name="T77" fmla="*/ 18 h 22"/>
                  <a:gd name="T78" fmla="*/ 2 w 41"/>
                  <a:gd name="T79" fmla="*/ 18 h 22"/>
                  <a:gd name="T80" fmla="*/ 0 w 41"/>
                  <a:gd name="T81" fmla="*/ 20 h 22"/>
                  <a:gd name="T82" fmla="*/ 0 w 41"/>
                  <a:gd name="T83" fmla="*/ 22 h 22"/>
                  <a:gd name="T84" fmla="*/ 0 w 41"/>
                  <a:gd name="T85" fmla="*/ 22 h 22"/>
                  <a:gd name="T86" fmla="*/ 2 w 41"/>
                  <a:gd name="T87" fmla="*/ 22 h 22"/>
                  <a:gd name="T88" fmla="*/ 4 w 41"/>
                  <a:gd name="T89" fmla="*/ 22 h 22"/>
                  <a:gd name="T90" fmla="*/ 6 w 41"/>
                  <a:gd name="T91" fmla="*/ 22 h 22"/>
                  <a:gd name="T92" fmla="*/ 8 w 41"/>
                  <a:gd name="T93" fmla="*/ 22 h 22"/>
                  <a:gd name="T94" fmla="*/ 10 w 41"/>
                  <a:gd name="T95" fmla="*/ 22 h 22"/>
                  <a:gd name="T96" fmla="*/ 10 w 41"/>
                  <a:gd name="T97" fmla="*/ 20 h 2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41" h="22">
                    <a:moveTo>
                      <a:pt x="10" y="20"/>
                    </a:moveTo>
                    <a:lnTo>
                      <a:pt x="12" y="22"/>
                    </a:lnTo>
                    <a:lnTo>
                      <a:pt x="14" y="22"/>
                    </a:lnTo>
                    <a:lnTo>
                      <a:pt x="16" y="22"/>
                    </a:lnTo>
                    <a:lnTo>
                      <a:pt x="18" y="22"/>
                    </a:lnTo>
                    <a:lnTo>
                      <a:pt x="22" y="22"/>
                    </a:lnTo>
                    <a:lnTo>
                      <a:pt x="24" y="20"/>
                    </a:lnTo>
                    <a:lnTo>
                      <a:pt x="28" y="18"/>
                    </a:lnTo>
                    <a:lnTo>
                      <a:pt x="32" y="18"/>
                    </a:lnTo>
                    <a:lnTo>
                      <a:pt x="34" y="16"/>
                    </a:lnTo>
                    <a:lnTo>
                      <a:pt x="36" y="16"/>
                    </a:lnTo>
                    <a:lnTo>
                      <a:pt x="36" y="14"/>
                    </a:lnTo>
                    <a:lnTo>
                      <a:pt x="36" y="12"/>
                    </a:lnTo>
                    <a:lnTo>
                      <a:pt x="36" y="10"/>
                    </a:lnTo>
                    <a:lnTo>
                      <a:pt x="38" y="8"/>
                    </a:lnTo>
                    <a:lnTo>
                      <a:pt x="38" y="6"/>
                    </a:lnTo>
                    <a:lnTo>
                      <a:pt x="38" y="4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8" y="2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28" y="6"/>
                    </a:lnTo>
                    <a:lnTo>
                      <a:pt x="26" y="4"/>
                    </a:lnTo>
                    <a:lnTo>
                      <a:pt x="24" y="4"/>
                    </a:lnTo>
                    <a:lnTo>
                      <a:pt x="22" y="6"/>
                    </a:lnTo>
                    <a:lnTo>
                      <a:pt x="18" y="12"/>
                    </a:lnTo>
                    <a:lnTo>
                      <a:pt x="14" y="14"/>
                    </a:lnTo>
                    <a:lnTo>
                      <a:pt x="12" y="16"/>
                    </a:lnTo>
                    <a:lnTo>
                      <a:pt x="8" y="16"/>
                    </a:lnTo>
                    <a:lnTo>
                      <a:pt x="6" y="18"/>
                    </a:lnTo>
                    <a:lnTo>
                      <a:pt x="4" y="18"/>
                    </a:lnTo>
                    <a:lnTo>
                      <a:pt x="2" y="18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2" y="22"/>
                    </a:lnTo>
                    <a:lnTo>
                      <a:pt x="4" y="22"/>
                    </a:lnTo>
                    <a:lnTo>
                      <a:pt x="6" y="22"/>
                    </a:lnTo>
                    <a:lnTo>
                      <a:pt x="8" y="22"/>
                    </a:lnTo>
                    <a:lnTo>
                      <a:pt x="10" y="22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33" name="Freeform 1079"/>
              <p:cNvSpPr>
                <a:spLocks/>
              </p:cNvSpPr>
              <p:nvPr/>
            </p:nvSpPr>
            <p:spPr bwMode="auto">
              <a:xfrm>
                <a:off x="4643" y="1494"/>
                <a:ext cx="87" cy="29"/>
              </a:xfrm>
              <a:custGeom>
                <a:avLst/>
                <a:gdLst>
                  <a:gd name="T0" fmla="*/ 12 w 87"/>
                  <a:gd name="T1" fmla="*/ 10 h 29"/>
                  <a:gd name="T2" fmla="*/ 14 w 87"/>
                  <a:gd name="T3" fmla="*/ 10 h 29"/>
                  <a:gd name="T4" fmla="*/ 16 w 87"/>
                  <a:gd name="T5" fmla="*/ 10 h 29"/>
                  <a:gd name="T6" fmla="*/ 20 w 87"/>
                  <a:gd name="T7" fmla="*/ 10 h 29"/>
                  <a:gd name="T8" fmla="*/ 22 w 87"/>
                  <a:gd name="T9" fmla="*/ 10 h 29"/>
                  <a:gd name="T10" fmla="*/ 26 w 87"/>
                  <a:gd name="T11" fmla="*/ 10 h 29"/>
                  <a:gd name="T12" fmla="*/ 28 w 87"/>
                  <a:gd name="T13" fmla="*/ 8 h 29"/>
                  <a:gd name="T14" fmla="*/ 30 w 87"/>
                  <a:gd name="T15" fmla="*/ 8 h 29"/>
                  <a:gd name="T16" fmla="*/ 32 w 87"/>
                  <a:gd name="T17" fmla="*/ 8 h 29"/>
                  <a:gd name="T18" fmla="*/ 32 w 87"/>
                  <a:gd name="T19" fmla="*/ 10 h 29"/>
                  <a:gd name="T20" fmla="*/ 32 w 87"/>
                  <a:gd name="T21" fmla="*/ 10 h 29"/>
                  <a:gd name="T22" fmla="*/ 32 w 87"/>
                  <a:gd name="T23" fmla="*/ 12 h 29"/>
                  <a:gd name="T24" fmla="*/ 32 w 87"/>
                  <a:gd name="T25" fmla="*/ 14 h 29"/>
                  <a:gd name="T26" fmla="*/ 34 w 87"/>
                  <a:gd name="T27" fmla="*/ 14 h 29"/>
                  <a:gd name="T28" fmla="*/ 36 w 87"/>
                  <a:gd name="T29" fmla="*/ 14 h 29"/>
                  <a:gd name="T30" fmla="*/ 42 w 87"/>
                  <a:gd name="T31" fmla="*/ 12 h 29"/>
                  <a:gd name="T32" fmla="*/ 50 w 87"/>
                  <a:gd name="T33" fmla="*/ 10 h 29"/>
                  <a:gd name="T34" fmla="*/ 61 w 87"/>
                  <a:gd name="T35" fmla="*/ 6 h 29"/>
                  <a:gd name="T36" fmla="*/ 71 w 87"/>
                  <a:gd name="T37" fmla="*/ 4 h 29"/>
                  <a:gd name="T38" fmla="*/ 77 w 87"/>
                  <a:gd name="T39" fmla="*/ 2 h 29"/>
                  <a:gd name="T40" fmla="*/ 83 w 87"/>
                  <a:gd name="T41" fmla="*/ 0 h 29"/>
                  <a:gd name="T42" fmla="*/ 87 w 87"/>
                  <a:gd name="T43" fmla="*/ 0 h 29"/>
                  <a:gd name="T44" fmla="*/ 87 w 87"/>
                  <a:gd name="T45" fmla="*/ 2 h 29"/>
                  <a:gd name="T46" fmla="*/ 87 w 87"/>
                  <a:gd name="T47" fmla="*/ 4 h 29"/>
                  <a:gd name="T48" fmla="*/ 81 w 87"/>
                  <a:gd name="T49" fmla="*/ 8 h 29"/>
                  <a:gd name="T50" fmla="*/ 75 w 87"/>
                  <a:gd name="T51" fmla="*/ 12 h 29"/>
                  <a:gd name="T52" fmla="*/ 71 w 87"/>
                  <a:gd name="T53" fmla="*/ 14 h 29"/>
                  <a:gd name="T54" fmla="*/ 67 w 87"/>
                  <a:gd name="T55" fmla="*/ 14 h 29"/>
                  <a:gd name="T56" fmla="*/ 63 w 87"/>
                  <a:gd name="T57" fmla="*/ 16 h 29"/>
                  <a:gd name="T58" fmla="*/ 57 w 87"/>
                  <a:gd name="T59" fmla="*/ 16 h 29"/>
                  <a:gd name="T60" fmla="*/ 52 w 87"/>
                  <a:gd name="T61" fmla="*/ 18 h 29"/>
                  <a:gd name="T62" fmla="*/ 44 w 87"/>
                  <a:gd name="T63" fmla="*/ 21 h 29"/>
                  <a:gd name="T64" fmla="*/ 36 w 87"/>
                  <a:gd name="T65" fmla="*/ 23 h 29"/>
                  <a:gd name="T66" fmla="*/ 26 w 87"/>
                  <a:gd name="T67" fmla="*/ 27 h 29"/>
                  <a:gd name="T68" fmla="*/ 20 w 87"/>
                  <a:gd name="T69" fmla="*/ 29 h 29"/>
                  <a:gd name="T70" fmla="*/ 14 w 87"/>
                  <a:gd name="T71" fmla="*/ 29 h 29"/>
                  <a:gd name="T72" fmla="*/ 12 w 87"/>
                  <a:gd name="T73" fmla="*/ 29 h 29"/>
                  <a:gd name="T74" fmla="*/ 10 w 87"/>
                  <a:gd name="T75" fmla="*/ 29 h 29"/>
                  <a:gd name="T76" fmla="*/ 10 w 87"/>
                  <a:gd name="T77" fmla="*/ 27 h 29"/>
                  <a:gd name="T78" fmla="*/ 10 w 87"/>
                  <a:gd name="T79" fmla="*/ 25 h 29"/>
                  <a:gd name="T80" fmla="*/ 12 w 87"/>
                  <a:gd name="T81" fmla="*/ 23 h 29"/>
                  <a:gd name="T82" fmla="*/ 12 w 87"/>
                  <a:gd name="T83" fmla="*/ 21 h 29"/>
                  <a:gd name="T84" fmla="*/ 12 w 87"/>
                  <a:gd name="T85" fmla="*/ 21 h 29"/>
                  <a:gd name="T86" fmla="*/ 14 w 87"/>
                  <a:gd name="T87" fmla="*/ 18 h 29"/>
                  <a:gd name="T88" fmla="*/ 12 w 87"/>
                  <a:gd name="T89" fmla="*/ 18 h 29"/>
                  <a:gd name="T90" fmla="*/ 12 w 87"/>
                  <a:gd name="T91" fmla="*/ 18 h 29"/>
                  <a:gd name="T92" fmla="*/ 10 w 87"/>
                  <a:gd name="T93" fmla="*/ 18 h 29"/>
                  <a:gd name="T94" fmla="*/ 8 w 87"/>
                  <a:gd name="T95" fmla="*/ 18 h 29"/>
                  <a:gd name="T96" fmla="*/ 4 w 87"/>
                  <a:gd name="T97" fmla="*/ 18 h 29"/>
                  <a:gd name="T98" fmla="*/ 2 w 87"/>
                  <a:gd name="T99" fmla="*/ 16 h 29"/>
                  <a:gd name="T100" fmla="*/ 0 w 87"/>
                  <a:gd name="T101" fmla="*/ 16 h 29"/>
                  <a:gd name="T102" fmla="*/ 2 w 87"/>
                  <a:gd name="T103" fmla="*/ 14 h 29"/>
                  <a:gd name="T104" fmla="*/ 4 w 87"/>
                  <a:gd name="T105" fmla="*/ 14 h 29"/>
                  <a:gd name="T106" fmla="*/ 6 w 87"/>
                  <a:gd name="T107" fmla="*/ 12 h 29"/>
                  <a:gd name="T108" fmla="*/ 10 w 87"/>
                  <a:gd name="T109" fmla="*/ 10 h 29"/>
                  <a:gd name="T110" fmla="*/ 12 w 87"/>
                  <a:gd name="T111" fmla="*/ 10 h 29"/>
                  <a:gd name="T112" fmla="*/ 12 w 87"/>
                  <a:gd name="T113" fmla="*/ 10 h 2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87" h="29">
                    <a:moveTo>
                      <a:pt x="12" y="10"/>
                    </a:moveTo>
                    <a:lnTo>
                      <a:pt x="14" y="10"/>
                    </a:lnTo>
                    <a:lnTo>
                      <a:pt x="16" y="10"/>
                    </a:lnTo>
                    <a:lnTo>
                      <a:pt x="20" y="10"/>
                    </a:lnTo>
                    <a:lnTo>
                      <a:pt x="22" y="10"/>
                    </a:lnTo>
                    <a:lnTo>
                      <a:pt x="26" y="10"/>
                    </a:lnTo>
                    <a:lnTo>
                      <a:pt x="28" y="8"/>
                    </a:lnTo>
                    <a:lnTo>
                      <a:pt x="30" y="8"/>
                    </a:lnTo>
                    <a:lnTo>
                      <a:pt x="32" y="8"/>
                    </a:lnTo>
                    <a:lnTo>
                      <a:pt x="32" y="10"/>
                    </a:lnTo>
                    <a:lnTo>
                      <a:pt x="32" y="12"/>
                    </a:lnTo>
                    <a:lnTo>
                      <a:pt x="32" y="14"/>
                    </a:lnTo>
                    <a:lnTo>
                      <a:pt x="34" y="14"/>
                    </a:lnTo>
                    <a:lnTo>
                      <a:pt x="36" y="14"/>
                    </a:lnTo>
                    <a:lnTo>
                      <a:pt x="42" y="12"/>
                    </a:lnTo>
                    <a:lnTo>
                      <a:pt x="50" y="10"/>
                    </a:lnTo>
                    <a:lnTo>
                      <a:pt x="61" y="6"/>
                    </a:lnTo>
                    <a:lnTo>
                      <a:pt x="71" y="4"/>
                    </a:lnTo>
                    <a:lnTo>
                      <a:pt x="77" y="2"/>
                    </a:lnTo>
                    <a:lnTo>
                      <a:pt x="83" y="0"/>
                    </a:lnTo>
                    <a:lnTo>
                      <a:pt x="87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1" y="8"/>
                    </a:lnTo>
                    <a:lnTo>
                      <a:pt x="75" y="12"/>
                    </a:lnTo>
                    <a:lnTo>
                      <a:pt x="71" y="14"/>
                    </a:lnTo>
                    <a:lnTo>
                      <a:pt x="67" y="14"/>
                    </a:lnTo>
                    <a:lnTo>
                      <a:pt x="63" y="16"/>
                    </a:lnTo>
                    <a:lnTo>
                      <a:pt x="57" y="16"/>
                    </a:lnTo>
                    <a:lnTo>
                      <a:pt x="52" y="18"/>
                    </a:lnTo>
                    <a:lnTo>
                      <a:pt x="44" y="21"/>
                    </a:lnTo>
                    <a:lnTo>
                      <a:pt x="36" y="23"/>
                    </a:lnTo>
                    <a:lnTo>
                      <a:pt x="26" y="27"/>
                    </a:lnTo>
                    <a:lnTo>
                      <a:pt x="20" y="29"/>
                    </a:lnTo>
                    <a:lnTo>
                      <a:pt x="14" y="29"/>
                    </a:lnTo>
                    <a:lnTo>
                      <a:pt x="12" y="29"/>
                    </a:lnTo>
                    <a:lnTo>
                      <a:pt x="10" y="29"/>
                    </a:lnTo>
                    <a:lnTo>
                      <a:pt x="10" y="27"/>
                    </a:lnTo>
                    <a:lnTo>
                      <a:pt x="10" y="25"/>
                    </a:lnTo>
                    <a:lnTo>
                      <a:pt x="12" y="23"/>
                    </a:lnTo>
                    <a:lnTo>
                      <a:pt x="12" y="21"/>
                    </a:lnTo>
                    <a:lnTo>
                      <a:pt x="14" y="18"/>
                    </a:lnTo>
                    <a:lnTo>
                      <a:pt x="12" y="18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6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10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34" name="Freeform 1080"/>
              <p:cNvSpPr>
                <a:spLocks/>
              </p:cNvSpPr>
              <p:nvPr/>
            </p:nvSpPr>
            <p:spPr bwMode="auto">
              <a:xfrm>
                <a:off x="4683" y="1393"/>
                <a:ext cx="211" cy="105"/>
              </a:xfrm>
              <a:custGeom>
                <a:avLst/>
                <a:gdLst>
                  <a:gd name="T0" fmla="*/ 35 w 211"/>
                  <a:gd name="T1" fmla="*/ 97 h 105"/>
                  <a:gd name="T2" fmla="*/ 15 w 211"/>
                  <a:gd name="T3" fmla="*/ 103 h 105"/>
                  <a:gd name="T4" fmla="*/ 2 w 211"/>
                  <a:gd name="T5" fmla="*/ 105 h 105"/>
                  <a:gd name="T6" fmla="*/ 4 w 211"/>
                  <a:gd name="T7" fmla="*/ 101 h 105"/>
                  <a:gd name="T8" fmla="*/ 19 w 211"/>
                  <a:gd name="T9" fmla="*/ 95 h 105"/>
                  <a:gd name="T10" fmla="*/ 25 w 211"/>
                  <a:gd name="T11" fmla="*/ 91 h 105"/>
                  <a:gd name="T12" fmla="*/ 21 w 211"/>
                  <a:gd name="T13" fmla="*/ 89 h 105"/>
                  <a:gd name="T14" fmla="*/ 21 w 211"/>
                  <a:gd name="T15" fmla="*/ 91 h 105"/>
                  <a:gd name="T16" fmla="*/ 31 w 211"/>
                  <a:gd name="T17" fmla="*/ 91 h 105"/>
                  <a:gd name="T18" fmla="*/ 39 w 211"/>
                  <a:gd name="T19" fmla="*/ 89 h 105"/>
                  <a:gd name="T20" fmla="*/ 43 w 211"/>
                  <a:gd name="T21" fmla="*/ 87 h 105"/>
                  <a:gd name="T22" fmla="*/ 41 w 211"/>
                  <a:gd name="T23" fmla="*/ 85 h 105"/>
                  <a:gd name="T24" fmla="*/ 35 w 211"/>
                  <a:gd name="T25" fmla="*/ 85 h 105"/>
                  <a:gd name="T26" fmla="*/ 37 w 211"/>
                  <a:gd name="T27" fmla="*/ 81 h 105"/>
                  <a:gd name="T28" fmla="*/ 43 w 211"/>
                  <a:gd name="T29" fmla="*/ 77 h 105"/>
                  <a:gd name="T30" fmla="*/ 53 w 211"/>
                  <a:gd name="T31" fmla="*/ 73 h 105"/>
                  <a:gd name="T32" fmla="*/ 63 w 211"/>
                  <a:gd name="T33" fmla="*/ 71 h 105"/>
                  <a:gd name="T34" fmla="*/ 65 w 211"/>
                  <a:gd name="T35" fmla="*/ 71 h 105"/>
                  <a:gd name="T36" fmla="*/ 63 w 211"/>
                  <a:gd name="T37" fmla="*/ 69 h 105"/>
                  <a:gd name="T38" fmla="*/ 57 w 211"/>
                  <a:gd name="T39" fmla="*/ 69 h 105"/>
                  <a:gd name="T40" fmla="*/ 55 w 211"/>
                  <a:gd name="T41" fmla="*/ 65 h 105"/>
                  <a:gd name="T42" fmla="*/ 55 w 211"/>
                  <a:gd name="T43" fmla="*/ 65 h 105"/>
                  <a:gd name="T44" fmla="*/ 59 w 211"/>
                  <a:gd name="T45" fmla="*/ 63 h 105"/>
                  <a:gd name="T46" fmla="*/ 63 w 211"/>
                  <a:gd name="T47" fmla="*/ 61 h 105"/>
                  <a:gd name="T48" fmla="*/ 71 w 211"/>
                  <a:gd name="T49" fmla="*/ 59 h 105"/>
                  <a:gd name="T50" fmla="*/ 77 w 211"/>
                  <a:gd name="T51" fmla="*/ 57 h 105"/>
                  <a:gd name="T52" fmla="*/ 77 w 211"/>
                  <a:gd name="T53" fmla="*/ 57 h 105"/>
                  <a:gd name="T54" fmla="*/ 71 w 211"/>
                  <a:gd name="T55" fmla="*/ 57 h 105"/>
                  <a:gd name="T56" fmla="*/ 59 w 211"/>
                  <a:gd name="T57" fmla="*/ 59 h 105"/>
                  <a:gd name="T58" fmla="*/ 45 w 211"/>
                  <a:gd name="T59" fmla="*/ 59 h 105"/>
                  <a:gd name="T60" fmla="*/ 37 w 211"/>
                  <a:gd name="T61" fmla="*/ 59 h 105"/>
                  <a:gd name="T62" fmla="*/ 45 w 211"/>
                  <a:gd name="T63" fmla="*/ 53 h 105"/>
                  <a:gd name="T64" fmla="*/ 67 w 211"/>
                  <a:gd name="T65" fmla="*/ 45 h 105"/>
                  <a:gd name="T66" fmla="*/ 85 w 211"/>
                  <a:gd name="T67" fmla="*/ 37 h 105"/>
                  <a:gd name="T68" fmla="*/ 97 w 211"/>
                  <a:gd name="T69" fmla="*/ 31 h 105"/>
                  <a:gd name="T70" fmla="*/ 110 w 211"/>
                  <a:gd name="T71" fmla="*/ 26 h 105"/>
                  <a:gd name="T72" fmla="*/ 122 w 211"/>
                  <a:gd name="T73" fmla="*/ 24 h 105"/>
                  <a:gd name="T74" fmla="*/ 134 w 211"/>
                  <a:gd name="T75" fmla="*/ 18 h 105"/>
                  <a:gd name="T76" fmla="*/ 148 w 211"/>
                  <a:gd name="T77" fmla="*/ 14 h 105"/>
                  <a:gd name="T78" fmla="*/ 164 w 211"/>
                  <a:gd name="T79" fmla="*/ 8 h 105"/>
                  <a:gd name="T80" fmla="*/ 180 w 211"/>
                  <a:gd name="T81" fmla="*/ 6 h 105"/>
                  <a:gd name="T82" fmla="*/ 199 w 211"/>
                  <a:gd name="T83" fmla="*/ 2 h 105"/>
                  <a:gd name="T84" fmla="*/ 211 w 211"/>
                  <a:gd name="T85" fmla="*/ 0 h 105"/>
                  <a:gd name="T86" fmla="*/ 209 w 211"/>
                  <a:gd name="T87" fmla="*/ 4 h 105"/>
                  <a:gd name="T88" fmla="*/ 193 w 211"/>
                  <a:gd name="T89" fmla="*/ 14 h 105"/>
                  <a:gd name="T90" fmla="*/ 166 w 211"/>
                  <a:gd name="T91" fmla="*/ 26 h 105"/>
                  <a:gd name="T92" fmla="*/ 140 w 211"/>
                  <a:gd name="T93" fmla="*/ 41 h 105"/>
                  <a:gd name="T94" fmla="*/ 118 w 211"/>
                  <a:gd name="T95" fmla="*/ 51 h 105"/>
                  <a:gd name="T96" fmla="*/ 106 w 211"/>
                  <a:gd name="T97" fmla="*/ 57 h 105"/>
                  <a:gd name="T98" fmla="*/ 102 w 211"/>
                  <a:gd name="T99" fmla="*/ 59 h 105"/>
                  <a:gd name="T100" fmla="*/ 104 w 211"/>
                  <a:gd name="T101" fmla="*/ 59 h 105"/>
                  <a:gd name="T102" fmla="*/ 106 w 211"/>
                  <a:gd name="T103" fmla="*/ 61 h 105"/>
                  <a:gd name="T104" fmla="*/ 99 w 211"/>
                  <a:gd name="T105" fmla="*/ 65 h 105"/>
                  <a:gd name="T106" fmla="*/ 87 w 211"/>
                  <a:gd name="T107" fmla="*/ 71 h 105"/>
                  <a:gd name="T108" fmla="*/ 75 w 211"/>
                  <a:gd name="T109" fmla="*/ 79 h 105"/>
                  <a:gd name="T110" fmla="*/ 69 w 211"/>
                  <a:gd name="T111" fmla="*/ 85 h 105"/>
                  <a:gd name="T112" fmla="*/ 71 w 211"/>
                  <a:gd name="T113" fmla="*/ 87 h 105"/>
                  <a:gd name="T114" fmla="*/ 65 w 211"/>
                  <a:gd name="T115" fmla="*/ 89 h 105"/>
                  <a:gd name="T116" fmla="*/ 55 w 211"/>
                  <a:gd name="T117" fmla="*/ 91 h 105"/>
                  <a:gd name="T118" fmla="*/ 47 w 211"/>
                  <a:gd name="T119" fmla="*/ 93 h 10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211" h="105">
                    <a:moveTo>
                      <a:pt x="47" y="95"/>
                    </a:moveTo>
                    <a:lnTo>
                      <a:pt x="35" y="97"/>
                    </a:lnTo>
                    <a:lnTo>
                      <a:pt x="25" y="99"/>
                    </a:lnTo>
                    <a:lnTo>
                      <a:pt x="15" y="103"/>
                    </a:lnTo>
                    <a:lnTo>
                      <a:pt x="6" y="103"/>
                    </a:lnTo>
                    <a:lnTo>
                      <a:pt x="2" y="105"/>
                    </a:lnTo>
                    <a:lnTo>
                      <a:pt x="0" y="103"/>
                    </a:lnTo>
                    <a:lnTo>
                      <a:pt x="4" y="101"/>
                    </a:lnTo>
                    <a:lnTo>
                      <a:pt x="12" y="99"/>
                    </a:lnTo>
                    <a:lnTo>
                      <a:pt x="19" y="95"/>
                    </a:lnTo>
                    <a:lnTo>
                      <a:pt x="23" y="91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9"/>
                    </a:lnTo>
                    <a:lnTo>
                      <a:pt x="21" y="91"/>
                    </a:lnTo>
                    <a:lnTo>
                      <a:pt x="25" y="91"/>
                    </a:lnTo>
                    <a:lnTo>
                      <a:pt x="31" y="91"/>
                    </a:lnTo>
                    <a:lnTo>
                      <a:pt x="35" y="91"/>
                    </a:lnTo>
                    <a:lnTo>
                      <a:pt x="39" y="89"/>
                    </a:lnTo>
                    <a:lnTo>
                      <a:pt x="41" y="89"/>
                    </a:lnTo>
                    <a:lnTo>
                      <a:pt x="43" y="87"/>
                    </a:lnTo>
                    <a:lnTo>
                      <a:pt x="41" y="85"/>
                    </a:lnTo>
                    <a:lnTo>
                      <a:pt x="39" y="85"/>
                    </a:lnTo>
                    <a:lnTo>
                      <a:pt x="35" y="85"/>
                    </a:lnTo>
                    <a:lnTo>
                      <a:pt x="35" y="83"/>
                    </a:lnTo>
                    <a:lnTo>
                      <a:pt x="37" y="81"/>
                    </a:lnTo>
                    <a:lnTo>
                      <a:pt x="39" y="79"/>
                    </a:lnTo>
                    <a:lnTo>
                      <a:pt x="43" y="77"/>
                    </a:lnTo>
                    <a:lnTo>
                      <a:pt x="47" y="75"/>
                    </a:lnTo>
                    <a:lnTo>
                      <a:pt x="53" y="73"/>
                    </a:lnTo>
                    <a:lnTo>
                      <a:pt x="59" y="73"/>
                    </a:lnTo>
                    <a:lnTo>
                      <a:pt x="63" y="71"/>
                    </a:lnTo>
                    <a:lnTo>
                      <a:pt x="65" y="71"/>
                    </a:lnTo>
                    <a:lnTo>
                      <a:pt x="65" y="69"/>
                    </a:lnTo>
                    <a:lnTo>
                      <a:pt x="63" y="69"/>
                    </a:lnTo>
                    <a:lnTo>
                      <a:pt x="59" y="69"/>
                    </a:lnTo>
                    <a:lnTo>
                      <a:pt x="57" y="69"/>
                    </a:lnTo>
                    <a:lnTo>
                      <a:pt x="55" y="67"/>
                    </a:lnTo>
                    <a:lnTo>
                      <a:pt x="55" y="65"/>
                    </a:lnTo>
                    <a:lnTo>
                      <a:pt x="57" y="63"/>
                    </a:lnTo>
                    <a:lnTo>
                      <a:pt x="59" y="63"/>
                    </a:lnTo>
                    <a:lnTo>
                      <a:pt x="61" y="63"/>
                    </a:lnTo>
                    <a:lnTo>
                      <a:pt x="63" y="61"/>
                    </a:lnTo>
                    <a:lnTo>
                      <a:pt x="67" y="61"/>
                    </a:lnTo>
                    <a:lnTo>
                      <a:pt x="71" y="59"/>
                    </a:lnTo>
                    <a:lnTo>
                      <a:pt x="75" y="59"/>
                    </a:lnTo>
                    <a:lnTo>
                      <a:pt x="77" y="57"/>
                    </a:lnTo>
                    <a:lnTo>
                      <a:pt x="75" y="55"/>
                    </a:lnTo>
                    <a:lnTo>
                      <a:pt x="71" y="57"/>
                    </a:lnTo>
                    <a:lnTo>
                      <a:pt x="65" y="57"/>
                    </a:lnTo>
                    <a:lnTo>
                      <a:pt x="59" y="59"/>
                    </a:lnTo>
                    <a:lnTo>
                      <a:pt x="51" y="59"/>
                    </a:lnTo>
                    <a:lnTo>
                      <a:pt x="45" y="59"/>
                    </a:lnTo>
                    <a:lnTo>
                      <a:pt x="41" y="59"/>
                    </a:lnTo>
                    <a:lnTo>
                      <a:pt x="37" y="59"/>
                    </a:lnTo>
                    <a:lnTo>
                      <a:pt x="39" y="57"/>
                    </a:lnTo>
                    <a:lnTo>
                      <a:pt x="45" y="53"/>
                    </a:lnTo>
                    <a:lnTo>
                      <a:pt x="55" y="49"/>
                    </a:lnTo>
                    <a:lnTo>
                      <a:pt x="67" y="45"/>
                    </a:lnTo>
                    <a:lnTo>
                      <a:pt x="77" y="41"/>
                    </a:lnTo>
                    <a:lnTo>
                      <a:pt x="85" y="37"/>
                    </a:lnTo>
                    <a:lnTo>
                      <a:pt x="93" y="35"/>
                    </a:lnTo>
                    <a:lnTo>
                      <a:pt x="97" y="31"/>
                    </a:lnTo>
                    <a:lnTo>
                      <a:pt x="104" y="29"/>
                    </a:lnTo>
                    <a:lnTo>
                      <a:pt x="110" y="26"/>
                    </a:lnTo>
                    <a:lnTo>
                      <a:pt x="116" y="24"/>
                    </a:lnTo>
                    <a:lnTo>
                      <a:pt x="122" y="24"/>
                    </a:lnTo>
                    <a:lnTo>
                      <a:pt x="128" y="22"/>
                    </a:lnTo>
                    <a:lnTo>
                      <a:pt x="134" y="18"/>
                    </a:lnTo>
                    <a:lnTo>
                      <a:pt x="142" y="16"/>
                    </a:lnTo>
                    <a:lnTo>
                      <a:pt x="148" y="14"/>
                    </a:lnTo>
                    <a:lnTo>
                      <a:pt x="156" y="10"/>
                    </a:lnTo>
                    <a:lnTo>
                      <a:pt x="164" y="8"/>
                    </a:lnTo>
                    <a:lnTo>
                      <a:pt x="172" y="6"/>
                    </a:lnTo>
                    <a:lnTo>
                      <a:pt x="180" y="6"/>
                    </a:lnTo>
                    <a:lnTo>
                      <a:pt x="191" y="4"/>
                    </a:lnTo>
                    <a:lnTo>
                      <a:pt x="199" y="2"/>
                    </a:lnTo>
                    <a:lnTo>
                      <a:pt x="205" y="0"/>
                    </a:lnTo>
                    <a:lnTo>
                      <a:pt x="211" y="0"/>
                    </a:lnTo>
                    <a:lnTo>
                      <a:pt x="211" y="2"/>
                    </a:lnTo>
                    <a:lnTo>
                      <a:pt x="209" y="4"/>
                    </a:lnTo>
                    <a:lnTo>
                      <a:pt x="203" y="8"/>
                    </a:lnTo>
                    <a:lnTo>
                      <a:pt x="193" y="14"/>
                    </a:lnTo>
                    <a:lnTo>
                      <a:pt x="180" y="20"/>
                    </a:lnTo>
                    <a:lnTo>
                      <a:pt x="166" y="26"/>
                    </a:lnTo>
                    <a:lnTo>
                      <a:pt x="154" y="35"/>
                    </a:lnTo>
                    <a:lnTo>
                      <a:pt x="140" y="41"/>
                    </a:lnTo>
                    <a:lnTo>
                      <a:pt x="130" y="47"/>
                    </a:lnTo>
                    <a:lnTo>
                      <a:pt x="118" y="51"/>
                    </a:lnTo>
                    <a:lnTo>
                      <a:pt x="110" y="55"/>
                    </a:lnTo>
                    <a:lnTo>
                      <a:pt x="106" y="57"/>
                    </a:lnTo>
                    <a:lnTo>
                      <a:pt x="102" y="57"/>
                    </a:lnTo>
                    <a:lnTo>
                      <a:pt x="102" y="59"/>
                    </a:lnTo>
                    <a:lnTo>
                      <a:pt x="104" y="59"/>
                    </a:lnTo>
                    <a:lnTo>
                      <a:pt x="106" y="61"/>
                    </a:lnTo>
                    <a:lnTo>
                      <a:pt x="104" y="63"/>
                    </a:lnTo>
                    <a:lnTo>
                      <a:pt x="99" y="65"/>
                    </a:lnTo>
                    <a:lnTo>
                      <a:pt x="93" y="69"/>
                    </a:lnTo>
                    <a:lnTo>
                      <a:pt x="87" y="71"/>
                    </a:lnTo>
                    <a:lnTo>
                      <a:pt x="81" y="75"/>
                    </a:lnTo>
                    <a:lnTo>
                      <a:pt x="75" y="79"/>
                    </a:lnTo>
                    <a:lnTo>
                      <a:pt x="71" y="81"/>
                    </a:lnTo>
                    <a:lnTo>
                      <a:pt x="69" y="85"/>
                    </a:lnTo>
                    <a:lnTo>
                      <a:pt x="71" y="87"/>
                    </a:lnTo>
                    <a:lnTo>
                      <a:pt x="69" y="87"/>
                    </a:lnTo>
                    <a:lnTo>
                      <a:pt x="65" y="89"/>
                    </a:lnTo>
                    <a:lnTo>
                      <a:pt x="61" y="91"/>
                    </a:lnTo>
                    <a:lnTo>
                      <a:pt x="55" y="91"/>
                    </a:lnTo>
                    <a:lnTo>
                      <a:pt x="51" y="93"/>
                    </a:lnTo>
                    <a:lnTo>
                      <a:pt x="47" y="93"/>
                    </a:lnTo>
                    <a:lnTo>
                      <a:pt x="47" y="95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35" name="Freeform 1081"/>
              <p:cNvSpPr>
                <a:spLocks/>
              </p:cNvSpPr>
              <p:nvPr/>
            </p:nvSpPr>
            <p:spPr bwMode="auto">
              <a:xfrm>
                <a:off x="4671" y="1458"/>
                <a:ext cx="55" cy="30"/>
              </a:xfrm>
              <a:custGeom>
                <a:avLst/>
                <a:gdLst>
                  <a:gd name="T0" fmla="*/ 41 w 55"/>
                  <a:gd name="T1" fmla="*/ 16 h 30"/>
                  <a:gd name="T2" fmla="*/ 35 w 55"/>
                  <a:gd name="T3" fmla="*/ 20 h 30"/>
                  <a:gd name="T4" fmla="*/ 29 w 55"/>
                  <a:gd name="T5" fmla="*/ 22 h 30"/>
                  <a:gd name="T6" fmla="*/ 24 w 55"/>
                  <a:gd name="T7" fmla="*/ 26 h 30"/>
                  <a:gd name="T8" fmla="*/ 20 w 55"/>
                  <a:gd name="T9" fmla="*/ 28 h 30"/>
                  <a:gd name="T10" fmla="*/ 16 w 55"/>
                  <a:gd name="T11" fmla="*/ 28 h 30"/>
                  <a:gd name="T12" fmla="*/ 12 w 55"/>
                  <a:gd name="T13" fmla="*/ 30 h 30"/>
                  <a:gd name="T14" fmla="*/ 10 w 55"/>
                  <a:gd name="T15" fmla="*/ 28 h 30"/>
                  <a:gd name="T16" fmla="*/ 10 w 55"/>
                  <a:gd name="T17" fmla="*/ 28 h 30"/>
                  <a:gd name="T18" fmla="*/ 10 w 55"/>
                  <a:gd name="T19" fmla="*/ 26 h 30"/>
                  <a:gd name="T20" fmla="*/ 12 w 55"/>
                  <a:gd name="T21" fmla="*/ 24 h 30"/>
                  <a:gd name="T22" fmla="*/ 14 w 55"/>
                  <a:gd name="T23" fmla="*/ 22 h 30"/>
                  <a:gd name="T24" fmla="*/ 16 w 55"/>
                  <a:gd name="T25" fmla="*/ 20 h 30"/>
                  <a:gd name="T26" fmla="*/ 18 w 55"/>
                  <a:gd name="T27" fmla="*/ 20 h 30"/>
                  <a:gd name="T28" fmla="*/ 18 w 55"/>
                  <a:gd name="T29" fmla="*/ 18 h 30"/>
                  <a:gd name="T30" fmla="*/ 16 w 55"/>
                  <a:gd name="T31" fmla="*/ 18 h 30"/>
                  <a:gd name="T32" fmla="*/ 14 w 55"/>
                  <a:gd name="T33" fmla="*/ 20 h 30"/>
                  <a:gd name="T34" fmla="*/ 10 w 55"/>
                  <a:gd name="T35" fmla="*/ 20 h 30"/>
                  <a:gd name="T36" fmla="*/ 6 w 55"/>
                  <a:gd name="T37" fmla="*/ 22 h 30"/>
                  <a:gd name="T38" fmla="*/ 2 w 55"/>
                  <a:gd name="T39" fmla="*/ 22 h 30"/>
                  <a:gd name="T40" fmla="*/ 0 w 55"/>
                  <a:gd name="T41" fmla="*/ 22 h 30"/>
                  <a:gd name="T42" fmla="*/ 0 w 55"/>
                  <a:gd name="T43" fmla="*/ 22 h 30"/>
                  <a:gd name="T44" fmla="*/ 0 w 55"/>
                  <a:gd name="T45" fmla="*/ 20 h 30"/>
                  <a:gd name="T46" fmla="*/ 2 w 55"/>
                  <a:gd name="T47" fmla="*/ 18 h 30"/>
                  <a:gd name="T48" fmla="*/ 6 w 55"/>
                  <a:gd name="T49" fmla="*/ 16 h 30"/>
                  <a:gd name="T50" fmla="*/ 10 w 55"/>
                  <a:gd name="T51" fmla="*/ 12 h 30"/>
                  <a:gd name="T52" fmla="*/ 12 w 55"/>
                  <a:gd name="T53" fmla="*/ 10 h 30"/>
                  <a:gd name="T54" fmla="*/ 16 w 55"/>
                  <a:gd name="T55" fmla="*/ 6 h 30"/>
                  <a:gd name="T56" fmla="*/ 20 w 55"/>
                  <a:gd name="T57" fmla="*/ 4 h 30"/>
                  <a:gd name="T58" fmla="*/ 24 w 55"/>
                  <a:gd name="T59" fmla="*/ 2 h 30"/>
                  <a:gd name="T60" fmla="*/ 29 w 55"/>
                  <a:gd name="T61" fmla="*/ 0 h 30"/>
                  <a:gd name="T62" fmla="*/ 33 w 55"/>
                  <a:gd name="T63" fmla="*/ 0 h 30"/>
                  <a:gd name="T64" fmla="*/ 39 w 55"/>
                  <a:gd name="T65" fmla="*/ 0 h 30"/>
                  <a:gd name="T66" fmla="*/ 49 w 55"/>
                  <a:gd name="T67" fmla="*/ 2 h 30"/>
                  <a:gd name="T68" fmla="*/ 55 w 55"/>
                  <a:gd name="T69" fmla="*/ 4 h 30"/>
                  <a:gd name="T70" fmla="*/ 55 w 55"/>
                  <a:gd name="T71" fmla="*/ 6 h 30"/>
                  <a:gd name="T72" fmla="*/ 53 w 55"/>
                  <a:gd name="T73" fmla="*/ 10 h 30"/>
                  <a:gd name="T74" fmla="*/ 49 w 55"/>
                  <a:gd name="T75" fmla="*/ 12 h 30"/>
                  <a:gd name="T76" fmla="*/ 45 w 55"/>
                  <a:gd name="T77" fmla="*/ 14 h 30"/>
                  <a:gd name="T78" fmla="*/ 41 w 55"/>
                  <a:gd name="T79" fmla="*/ 16 h 30"/>
                  <a:gd name="T80" fmla="*/ 41 w 55"/>
                  <a:gd name="T81" fmla="*/ 16 h 3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55" h="30">
                    <a:moveTo>
                      <a:pt x="41" y="16"/>
                    </a:moveTo>
                    <a:lnTo>
                      <a:pt x="35" y="20"/>
                    </a:lnTo>
                    <a:lnTo>
                      <a:pt x="29" y="22"/>
                    </a:lnTo>
                    <a:lnTo>
                      <a:pt x="24" y="26"/>
                    </a:lnTo>
                    <a:lnTo>
                      <a:pt x="20" y="28"/>
                    </a:lnTo>
                    <a:lnTo>
                      <a:pt x="16" y="28"/>
                    </a:lnTo>
                    <a:lnTo>
                      <a:pt x="12" y="30"/>
                    </a:lnTo>
                    <a:lnTo>
                      <a:pt x="10" y="28"/>
                    </a:lnTo>
                    <a:lnTo>
                      <a:pt x="10" y="26"/>
                    </a:lnTo>
                    <a:lnTo>
                      <a:pt x="12" y="24"/>
                    </a:lnTo>
                    <a:lnTo>
                      <a:pt x="14" y="22"/>
                    </a:lnTo>
                    <a:lnTo>
                      <a:pt x="16" y="20"/>
                    </a:lnTo>
                    <a:lnTo>
                      <a:pt x="18" y="20"/>
                    </a:lnTo>
                    <a:lnTo>
                      <a:pt x="18" y="18"/>
                    </a:lnTo>
                    <a:lnTo>
                      <a:pt x="16" y="18"/>
                    </a:lnTo>
                    <a:lnTo>
                      <a:pt x="14" y="20"/>
                    </a:lnTo>
                    <a:lnTo>
                      <a:pt x="10" y="20"/>
                    </a:lnTo>
                    <a:lnTo>
                      <a:pt x="6" y="22"/>
                    </a:lnTo>
                    <a:lnTo>
                      <a:pt x="2" y="22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6" y="16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6" y="6"/>
                    </a:lnTo>
                    <a:lnTo>
                      <a:pt x="20" y="4"/>
                    </a:lnTo>
                    <a:lnTo>
                      <a:pt x="24" y="2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9" y="0"/>
                    </a:lnTo>
                    <a:lnTo>
                      <a:pt x="49" y="2"/>
                    </a:lnTo>
                    <a:lnTo>
                      <a:pt x="55" y="4"/>
                    </a:lnTo>
                    <a:lnTo>
                      <a:pt x="55" y="6"/>
                    </a:lnTo>
                    <a:lnTo>
                      <a:pt x="53" y="10"/>
                    </a:lnTo>
                    <a:lnTo>
                      <a:pt x="49" y="12"/>
                    </a:lnTo>
                    <a:lnTo>
                      <a:pt x="45" y="14"/>
                    </a:lnTo>
                    <a:lnTo>
                      <a:pt x="41" y="16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36" name="Freeform 1082"/>
              <p:cNvSpPr>
                <a:spLocks/>
              </p:cNvSpPr>
              <p:nvPr/>
            </p:nvSpPr>
            <p:spPr bwMode="auto">
              <a:xfrm>
                <a:off x="4708" y="1664"/>
                <a:ext cx="54" cy="39"/>
              </a:xfrm>
              <a:custGeom>
                <a:avLst/>
                <a:gdLst>
                  <a:gd name="T0" fmla="*/ 50 w 54"/>
                  <a:gd name="T1" fmla="*/ 26 h 39"/>
                  <a:gd name="T2" fmla="*/ 48 w 54"/>
                  <a:gd name="T3" fmla="*/ 28 h 39"/>
                  <a:gd name="T4" fmla="*/ 46 w 54"/>
                  <a:gd name="T5" fmla="*/ 30 h 39"/>
                  <a:gd name="T6" fmla="*/ 44 w 54"/>
                  <a:gd name="T7" fmla="*/ 30 h 39"/>
                  <a:gd name="T8" fmla="*/ 42 w 54"/>
                  <a:gd name="T9" fmla="*/ 30 h 39"/>
                  <a:gd name="T10" fmla="*/ 42 w 54"/>
                  <a:gd name="T11" fmla="*/ 30 h 39"/>
                  <a:gd name="T12" fmla="*/ 42 w 54"/>
                  <a:gd name="T13" fmla="*/ 28 h 39"/>
                  <a:gd name="T14" fmla="*/ 42 w 54"/>
                  <a:gd name="T15" fmla="*/ 26 h 39"/>
                  <a:gd name="T16" fmla="*/ 42 w 54"/>
                  <a:gd name="T17" fmla="*/ 26 h 39"/>
                  <a:gd name="T18" fmla="*/ 42 w 54"/>
                  <a:gd name="T19" fmla="*/ 26 h 39"/>
                  <a:gd name="T20" fmla="*/ 38 w 54"/>
                  <a:gd name="T21" fmla="*/ 26 h 39"/>
                  <a:gd name="T22" fmla="*/ 36 w 54"/>
                  <a:gd name="T23" fmla="*/ 28 h 39"/>
                  <a:gd name="T24" fmla="*/ 34 w 54"/>
                  <a:gd name="T25" fmla="*/ 30 h 39"/>
                  <a:gd name="T26" fmla="*/ 30 w 54"/>
                  <a:gd name="T27" fmla="*/ 34 h 39"/>
                  <a:gd name="T28" fmla="*/ 26 w 54"/>
                  <a:gd name="T29" fmla="*/ 37 h 39"/>
                  <a:gd name="T30" fmla="*/ 26 w 54"/>
                  <a:gd name="T31" fmla="*/ 37 h 39"/>
                  <a:gd name="T32" fmla="*/ 28 w 54"/>
                  <a:gd name="T33" fmla="*/ 34 h 39"/>
                  <a:gd name="T34" fmla="*/ 30 w 54"/>
                  <a:gd name="T35" fmla="*/ 30 h 39"/>
                  <a:gd name="T36" fmla="*/ 30 w 54"/>
                  <a:gd name="T37" fmla="*/ 30 h 39"/>
                  <a:gd name="T38" fmla="*/ 28 w 54"/>
                  <a:gd name="T39" fmla="*/ 30 h 39"/>
                  <a:gd name="T40" fmla="*/ 24 w 54"/>
                  <a:gd name="T41" fmla="*/ 30 h 39"/>
                  <a:gd name="T42" fmla="*/ 18 w 54"/>
                  <a:gd name="T43" fmla="*/ 32 h 39"/>
                  <a:gd name="T44" fmla="*/ 14 w 54"/>
                  <a:gd name="T45" fmla="*/ 34 h 39"/>
                  <a:gd name="T46" fmla="*/ 8 w 54"/>
                  <a:gd name="T47" fmla="*/ 34 h 39"/>
                  <a:gd name="T48" fmla="*/ 6 w 54"/>
                  <a:gd name="T49" fmla="*/ 37 h 39"/>
                  <a:gd name="T50" fmla="*/ 2 w 54"/>
                  <a:gd name="T51" fmla="*/ 39 h 39"/>
                  <a:gd name="T52" fmla="*/ 0 w 54"/>
                  <a:gd name="T53" fmla="*/ 39 h 39"/>
                  <a:gd name="T54" fmla="*/ 0 w 54"/>
                  <a:gd name="T55" fmla="*/ 37 h 39"/>
                  <a:gd name="T56" fmla="*/ 4 w 54"/>
                  <a:gd name="T57" fmla="*/ 32 h 39"/>
                  <a:gd name="T58" fmla="*/ 6 w 54"/>
                  <a:gd name="T59" fmla="*/ 30 h 39"/>
                  <a:gd name="T60" fmla="*/ 8 w 54"/>
                  <a:gd name="T61" fmla="*/ 28 h 39"/>
                  <a:gd name="T62" fmla="*/ 8 w 54"/>
                  <a:gd name="T63" fmla="*/ 26 h 39"/>
                  <a:gd name="T64" fmla="*/ 10 w 54"/>
                  <a:gd name="T65" fmla="*/ 24 h 39"/>
                  <a:gd name="T66" fmla="*/ 10 w 54"/>
                  <a:gd name="T67" fmla="*/ 24 h 39"/>
                  <a:gd name="T68" fmla="*/ 12 w 54"/>
                  <a:gd name="T69" fmla="*/ 26 h 39"/>
                  <a:gd name="T70" fmla="*/ 14 w 54"/>
                  <a:gd name="T71" fmla="*/ 24 h 39"/>
                  <a:gd name="T72" fmla="*/ 20 w 54"/>
                  <a:gd name="T73" fmla="*/ 20 h 39"/>
                  <a:gd name="T74" fmla="*/ 28 w 54"/>
                  <a:gd name="T75" fmla="*/ 12 h 39"/>
                  <a:gd name="T76" fmla="*/ 36 w 54"/>
                  <a:gd name="T77" fmla="*/ 6 h 39"/>
                  <a:gd name="T78" fmla="*/ 42 w 54"/>
                  <a:gd name="T79" fmla="*/ 0 h 39"/>
                  <a:gd name="T80" fmla="*/ 44 w 54"/>
                  <a:gd name="T81" fmla="*/ 0 h 39"/>
                  <a:gd name="T82" fmla="*/ 44 w 54"/>
                  <a:gd name="T83" fmla="*/ 2 h 39"/>
                  <a:gd name="T84" fmla="*/ 42 w 54"/>
                  <a:gd name="T85" fmla="*/ 6 h 39"/>
                  <a:gd name="T86" fmla="*/ 38 w 54"/>
                  <a:gd name="T87" fmla="*/ 10 h 39"/>
                  <a:gd name="T88" fmla="*/ 34 w 54"/>
                  <a:gd name="T89" fmla="*/ 12 h 39"/>
                  <a:gd name="T90" fmla="*/ 32 w 54"/>
                  <a:gd name="T91" fmla="*/ 12 h 39"/>
                  <a:gd name="T92" fmla="*/ 34 w 54"/>
                  <a:gd name="T93" fmla="*/ 14 h 39"/>
                  <a:gd name="T94" fmla="*/ 36 w 54"/>
                  <a:gd name="T95" fmla="*/ 14 h 39"/>
                  <a:gd name="T96" fmla="*/ 44 w 54"/>
                  <a:gd name="T97" fmla="*/ 12 h 39"/>
                  <a:gd name="T98" fmla="*/ 50 w 54"/>
                  <a:gd name="T99" fmla="*/ 10 h 39"/>
                  <a:gd name="T100" fmla="*/ 52 w 54"/>
                  <a:gd name="T101" fmla="*/ 10 h 39"/>
                  <a:gd name="T102" fmla="*/ 52 w 54"/>
                  <a:gd name="T103" fmla="*/ 12 h 39"/>
                  <a:gd name="T104" fmla="*/ 52 w 54"/>
                  <a:gd name="T105" fmla="*/ 14 h 39"/>
                  <a:gd name="T106" fmla="*/ 50 w 54"/>
                  <a:gd name="T107" fmla="*/ 18 h 39"/>
                  <a:gd name="T108" fmla="*/ 46 w 54"/>
                  <a:gd name="T109" fmla="*/ 22 h 39"/>
                  <a:gd name="T110" fmla="*/ 46 w 54"/>
                  <a:gd name="T111" fmla="*/ 22 h 39"/>
                  <a:gd name="T112" fmla="*/ 52 w 54"/>
                  <a:gd name="T113" fmla="*/ 20 h 39"/>
                  <a:gd name="T114" fmla="*/ 54 w 54"/>
                  <a:gd name="T115" fmla="*/ 20 h 39"/>
                  <a:gd name="T116" fmla="*/ 54 w 54"/>
                  <a:gd name="T117" fmla="*/ 22 h 39"/>
                  <a:gd name="T118" fmla="*/ 52 w 54"/>
                  <a:gd name="T119" fmla="*/ 26 h 3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4" h="39">
                    <a:moveTo>
                      <a:pt x="52" y="26"/>
                    </a:moveTo>
                    <a:lnTo>
                      <a:pt x="50" y="26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30"/>
                    </a:lnTo>
                    <a:lnTo>
                      <a:pt x="44" y="30"/>
                    </a:lnTo>
                    <a:lnTo>
                      <a:pt x="42" y="30"/>
                    </a:lnTo>
                    <a:lnTo>
                      <a:pt x="42" y="28"/>
                    </a:lnTo>
                    <a:lnTo>
                      <a:pt x="42" y="26"/>
                    </a:lnTo>
                    <a:lnTo>
                      <a:pt x="40" y="26"/>
                    </a:lnTo>
                    <a:lnTo>
                      <a:pt x="38" y="26"/>
                    </a:lnTo>
                    <a:lnTo>
                      <a:pt x="38" y="28"/>
                    </a:lnTo>
                    <a:lnTo>
                      <a:pt x="36" y="28"/>
                    </a:lnTo>
                    <a:lnTo>
                      <a:pt x="36" y="30"/>
                    </a:lnTo>
                    <a:lnTo>
                      <a:pt x="34" y="30"/>
                    </a:lnTo>
                    <a:lnTo>
                      <a:pt x="32" y="32"/>
                    </a:lnTo>
                    <a:lnTo>
                      <a:pt x="30" y="34"/>
                    </a:lnTo>
                    <a:lnTo>
                      <a:pt x="28" y="34"/>
                    </a:lnTo>
                    <a:lnTo>
                      <a:pt x="26" y="37"/>
                    </a:lnTo>
                    <a:lnTo>
                      <a:pt x="26" y="34"/>
                    </a:lnTo>
                    <a:lnTo>
                      <a:pt x="28" y="34"/>
                    </a:lnTo>
                    <a:lnTo>
                      <a:pt x="30" y="32"/>
                    </a:lnTo>
                    <a:lnTo>
                      <a:pt x="30" y="30"/>
                    </a:lnTo>
                    <a:lnTo>
                      <a:pt x="28" y="30"/>
                    </a:lnTo>
                    <a:lnTo>
                      <a:pt x="26" y="30"/>
                    </a:lnTo>
                    <a:lnTo>
                      <a:pt x="24" y="30"/>
                    </a:lnTo>
                    <a:lnTo>
                      <a:pt x="20" y="32"/>
                    </a:lnTo>
                    <a:lnTo>
                      <a:pt x="18" y="32"/>
                    </a:lnTo>
                    <a:lnTo>
                      <a:pt x="16" y="32"/>
                    </a:lnTo>
                    <a:lnTo>
                      <a:pt x="14" y="34"/>
                    </a:lnTo>
                    <a:lnTo>
                      <a:pt x="12" y="34"/>
                    </a:lnTo>
                    <a:lnTo>
                      <a:pt x="8" y="34"/>
                    </a:lnTo>
                    <a:lnTo>
                      <a:pt x="6" y="37"/>
                    </a:lnTo>
                    <a:lnTo>
                      <a:pt x="4" y="39"/>
                    </a:lnTo>
                    <a:lnTo>
                      <a:pt x="2" y="39"/>
                    </a:lnTo>
                    <a:lnTo>
                      <a:pt x="0" y="39"/>
                    </a:lnTo>
                    <a:lnTo>
                      <a:pt x="0" y="37"/>
                    </a:lnTo>
                    <a:lnTo>
                      <a:pt x="2" y="34"/>
                    </a:lnTo>
                    <a:lnTo>
                      <a:pt x="4" y="32"/>
                    </a:lnTo>
                    <a:lnTo>
                      <a:pt x="6" y="30"/>
                    </a:lnTo>
                    <a:lnTo>
                      <a:pt x="8" y="28"/>
                    </a:lnTo>
                    <a:lnTo>
                      <a:pt x="8" y="26"/>
                    </a:lnTo>
                    <a:lnTo>
                      <a:pt x="10" y="26"/>
                    </a:lnTo>
                    <a:lnTo>
                      <a:pt x="10" y="24"/>
                    </a:lnTo>
                    <a:lnTo>
                      <a:pt x="10" y="26"/>
                    </a:lnTo>
                    <a:lnTo>
                      <a:pt x="12" y="26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4" y="16"/>
                    </a:lnTo>
                    <a:lnTo>
                      <a:pt x="28" y="12"/>
                    </a:lnTo>
                    <a:lnTo>
                      <a:pt x="32" y="8"/>
                    </a:lnTo>
                    <a:lnTo>
                      <a:pt x="36" y="6"/>
                    </a:lnTo>
                    <a:lnTo>
                      <a:pt x="40" y="2"/>
                    </a:lnTo>
                    <a:lnTo>
                      <a:pt x="42" y="0"/>
                    </a:lnTo>
                    <a:lnTo>
                      <a:pt x="44" y="0"/>
                    </a:lnTo>
                    <a:lnTo>
                      <a:pt x="44" y="2"/>
                    </a:lnTo>
                    <a:lnTo>
                      <a:pt x="44" y="4"/>
                    </a:lnTo>
                    <a:lnTo>
                      <a:pt x="42" y="6"/>
                    </a:lnTo>
                    <a:lnTo>
                      <a:pt x="40" y="8"/>
                    </a:lnTo>
                    <a:lnTo>
                      <a:pt x="38" y="10"/>
                    </a:lnTo>
                    <a:lnTo>
                      <a:pt x="36" y="10"/>
                    </a:lnTo>
                    <a:lnTo>
                      <a:pt x="34" y="12"/>
                    </a:lnTo>
                    <a:lnTo>
                      <a:pt x="32" y="12"/>
                    </a:lnTo>
                    <a:lnTo>
                      <a:pt x="32" y="14"/>
                    </a:lnTo>
                    <a:lnTo>
                      <a:pt x="34" y="14"/>
                    </a:lnTo>
                    <a:lnTo>
                      <a:pt x="36" y="14"/>
                    </a:lnTo>
                    <a:lnTo>
                      <a:pt x="40" y="12"/>
                    </a:lnTo>
                    <a:lnTo>
                      <a:pt x="44" y="12"/>
                    </a:lnTo>
                    <a:lnTo>
                      <a:pt x="46" y="12"/>
                    </a:lnTo>
                    <a:lnTo>
                      <a:pt x="50" y="10"/>
                    </a:lnTo>
                    <a:lnTo>
                      <a:pt x="52" y="10"/>
                    </a:lnTo>
                    <a:lnTo>
                      <a:pt x="52" y="12"/>
                    </a:lnTo>
                    <a:lnTo>
                      <a:pt x="52" y="14"/>
                    </a:lnTo>
                    <a:lnTo>
                      <a:pt x="52" y="16"/>
                    </a:lnTo>
                    <a:lnTo>
                      <a:pt x="50" y="18"/>
                    </a:lnTo>
                    <a:lnTo>
                      <a:pt x="46" y="20"/>
                    </a:lnTo>
                    <a:lnTo>
                      <a:pt x="46" y="22"/>
                    </a:lnTo>
                    <a:lnTo>
                      <a:pt x="44" y="22"/>
                    </a:lnTo>
                    <a:lnTo>
                      <a:pt x="46" y="22"/>
                    </a:lnTo>
                    <a:lnTo>
                      <a:pt x="48" y="22"/>
                    </a:lnTo>
                    <a:lnTo>
                      <a:pt x="52" y="20"/>
                    </a:lnTo>
                    <a:lnTo>
                      <a:pt x="54" y="20"/>
                    </a:lnTo>
                    <a:lnTo>
                      <a:pt x="54" y="22"/>
                    </a:lnTo>
                    <a:lnTo>
                      <a:pt x="52" y="24"/>
                    </a:lnTo>
                    <a:lnTo>
                      <a:pt x="52" y="26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37" name="Freeform 1083"/>
              <p:cNvSpPr>
                <a:spLocks/>
              </p:cNvSpPr>
              <p:nvPr/>
            </p:nvSpPr>
            <p:spPr bwMode="auto">
              <a:xfrm>
                <a:off x="4364" y="1955"/>
                <a:ext cx="75" cy="25"/>
              </a:xfrm>
              <a:custGeom>
                <a:avLst/>
                <a:gdLst>
                  <a:gd name="T0" fmla="*/ 10 w 75"/>
                  <a:gd name="T1" fmla="*/ 12 h 25"/>
                  <a:gd name="T2" fmla="*/ 14 w 75"/>
                  <a:gd name="T3" fmla="*/ 10 h 25"/>
                  <a:gd name="T4" fmla="*/ 16 w 75"/>
                  <a:gd name="T5" fmla="*/ 6 h 25"/>
                  <a:gd name="T6" fmla="*/ 20 w 75"/>
                  <a:gd name="T7" fmla="*/ 4 h 25"/>
                  <a:gd name="T8" fmla="*/ 24 w 75"/>
                  <a:gd name="T9" fmla="*/ 2 h 25"/>
                  <a:gd name="T10" fmla="*/ 30 w 75"/>
                  <a:gd name="T11" fmla="*/ 2 h 25"/>
                  <a:gd name="T12" fmla="*/ 34 w 75"/>
                  <a:gd name="T13" fmla="*/ 0 h 25"/>
                  <a:gd name="T14" fmla="*/ 38 w 75"/>
                  <a:gd name="T15" fmla="*/ 0 h 25"/>
                  <a:gd name="T16" fmla="*/ 44 w 75"/>
                  <a:gd name="T17" fmla="*/ 2 h 25"/>
                  <a:gd name="T18" fmla="*/ 50 w 75"/>
                  <a:gd name="T19" fmla="*/ 2 h 25"/>
                  <a:gd name="T20" fmla="*/ 56 w 75"/>
                  <a:gd name="T21" fmla="*/ 4 h 25"/>
                  <a:gd name="T22" fmla="*/ 62 w 75"/>
                  <a:gd name="T23" fmla="*/ 6 h 25"/>
                  <a:gd name="T24" fmla="*/ 69 w 75"/>
                  <a:gd name="T25" fmla="*/ 6 h 25"/>
                  <a:gd name="T26" fmla="*/ 73 w 75"/>
                  <a:gd name="T27" fmla="*/ 8 h 25"/>
                  <a:gd name="T28" fmla="*/ 75 w 75"/>
                  <a:gd name="T29" fmla="*/ 10 h 25"/>
                  <a:gd name="T30" fmla="*/ 75 w 75"/>
                  <a:gd name="T31" fmla="*/ 12 h 25"/>
                  <a:gd name="T32" fmla="*/ 69 w 75"/>
                  <a:gd name="T33" fmla="*/ 16 h 25"/>
                  <a:gd name="T34" fmla="*/ 62 w 75"/>
                  <a:gd name="T35" fmla="*/ 18 h 25"/>
                  <a:gd name="T36" fmla="*/ 56 w 75"/>
                  <a:gd name="T37" fmla="*/ 20 h 25"/>
                  <a:gd name="T38" fmla="*/ 52 w 75"/>
                  <a:gd name="T39" fmla="*/ 22 h 25"/>
                  <a:gd name="T40" fmla="*/ 50 w 75"/>
                  <a:gd name="T41" fmla="*/ 22 h 25"/>
                  <a:gd name="T42" fmla="*/ 48 w 75"/>
                  <a:gd name="T43" fmla="*/ 25 h 25"/>
                  <a:gd name="T44" fmla="*/ 48 w 75"/>
                  <a:gd name="T45" fmla="*/ 22 h 25"/>
                  <a:gd name="T46" fmla="*/ 48 w 75"/>
                  <a:gd name="T47" fmla="*/ 22 h 25"/>
                  <a:gd name="T48" fmla="*/ 48 w 75"/>
                  <a:gd name="T49" fmla="*/ 18 h 25"/>
                  <a:gd name="T50" fmla="*/ 48 w 75"/>
                  <a:gd name="T51" fmla="*/ 16 h 25"/>
                  <a:gd name="T52" fmla="*/ 48 w 75"/>
                  <a:gd name="T53" fmla="*/ 14 h 25"/>
                  <a:gd name="T54" fmla="*/ 46 w 75"/>
                  <a:gd name="T55" fmla="*/ 12 h 25"/>
                  <a:gd name="T56" fmla="*/ 44 w 75"/>
                  <a:gd name="T57" fmla="*/ 12 h 25"/>
                  <a:gd name="T58" fmla="*/ 40 w 75"/>
                  <a:gd name="T59" fmla="*/ 10 h 25"/>
                  <a:gd name="T60" fmla="*/ 38 w 75"/>
                  <a:gd name="T61" fmla="*/ 10 h 25"/>
                  <a:gd name="T62" fmla="*/ 34 w 75"/>
                  <a:gd name="T63" fmla="*/ 12 h 25"/>
                  <a:gd name="T64" fmla="*/ 30 w 75"/>
                  <a:gd name="T65" fmla="*/ 12 h 25"/>
                  <a:gd name="T66" fmla="*/ 26 w 75"/>
                  <a:gd name="T67" fmla="*/ 14 h 25"/>
                  <a:gd name="T68" fmla="*/ 24 w 75"/>
                  <a:gd name="T69" fmla="*/ 14 h 25"/>
                  <a:gd name="T70" fmla="*/ 24 w 75"/>
                  <a:gd name="T71" fmla="*/ 12 h 25"/>
                  <a:gd name="T72" fmla="*/ 26 w 75"/>
                  <a:gd name="T73" fmla="*/ 12 h 25"/>
                  <a:gd name="T74" fmla="*/ 26 w 75"/>
                  <a:gd name="T75" fmla="*/ 10 h 25"/>
                  <a:gd name="T76" fmla="*/ 26 w 75"/>
                  <a:gd name="T77" fmla="*/ 10 h 25"/>
                  <a:gd name="T78" fmla="*/ 24 w 75"/>
                  <a:gd name="T79" fmla="*/ 10 h 25"/>
                  <a:gd name="T80" fmla="*/ 20 w 75"/>
                  <a:gd name="T81" fmla="*/ 12 h 25"/>
                  <a:gd name="T82" fmla="*/ 8 w 75"/>
                  <a:gd name="T83" fmla="*/ 16 h 25"/>
                  <a:gd name="T84" fmla="*/ 4 w 75"/>
                  <a:gd name="T85" fmla="*/ 18 h 25"/>
                  <a:gd name="T86" fmla="*/ 0 w 75"/>
                  <a:gd name="T87" fmla="*/ 20 h 25"/>
                  <a:gd name="T88" fmla="*/ 2 w 75"/>
                  <a:gd name="T89" fmla="*/ 18 h 25"/>
                  <a:gd name="T90" fmla="*/ 4 w 75"/>
                  <a:gd name="T91" fmla="*/ 16 h 25"/>
                  <a:gd name="T92" fmla="*/ 6 w 75"/>
                  <a:gd name="T93" fmla="*/ 14 h 25"/>
                  <a:gd name="T94" fmla="*/ 8 w 75"/>
                  <a:gd name="T95" fmla="*/ 12 h 25"/>
                  <a:gd name="T96" fmla="*/ 10 w 75"/>
                  <a:gd name="T97" fmla="*/ 12 h 2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75" h="25">
                    <a:moveTo>
                      <a:pt x="10" y="12"/>
                    </a:moveTo>
                    <a:lnTo>
                      <a:pt x="14" y="10"/>
                    </a:lnTo>
                    <a:lnTo>
                      <a:pt x="16" y="6"/>
                    </a:lnTo>
                    <a:lnTo>
                      <a:pt x="20" y="4"/>
                    </a:lnTo>
                    <a:lnTo>
                      <a:pt x="24" y="2"/>
                    </a:lnTo>
                    <a:lnTo>
                      <a:pt x="30" y="2"/>
                    </a:lnTo>
                    <a:lnTo>
                      <a:pt x="34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0" y="2"/>
                    </a:lnTo>
                    <a:lnTo>
                      <a:pt x="56" y="4"/>
                    </a:lnTo>
                    <a:lnTo>
                      <a:pt x="62" y="6"/>
                    </a:lnTo>
                    <a:lnTo>
                      <a:pt x="69" y="6"/>
                    </a:lnTo>
                    <a:lnTo>
                      <a:pt x="73" y="8"/>
                    </a:lnTo>
                    <a:lnTo>
                      <a:pt x="75" y="10"/>
                    </a:lnTo>
                    <a:lnTo>
                      <a:pt x="75" y="12"/>
                    </a:lnTo>
                    <a:lnTo>
                      <a:pt x="69" y="16"/>
                    </a:lnTo>
                    <a:lnTo>
                      <a:pt x="62" y="18"/>
                    </a:lnTo>
                    <a:lnTo>
                      <a:pt x="56" y="20"/>
                    </a:lnTo>
                    <a:lnTo>
                      <a:pt x="52" y="22"/>
                    </a:lnTo>
                    <a:lnTo>
                      <a:pt x="50" y="22"/>
                    </a:lnTo>
                    <a:lnTo>
                      <a:pt x="48" y="25"/>
                    </a:lnTo>
                    <a:lnTo>
                      <a:pt x="48" y="22"/>
                    </a:lnTo>
                    <a:lnTo>
                      <a:pt x="48" y="18"/>
                    </a:lnTo>
                    <a:lnTo>
                      <a:pt x="48" y="16"/>
                    </a:lnTo>
                    <a:lnTo>
                      <a:pt x="48" y="14"/>
                    </a:lnTo>
                    <a:lnTo>
                      <a:pt x="46" y="12"/>
                    </a:lnTo>
                    <a:lnTo>
                      <a:pt x="44" y="12"/>
                    </a:lnTo>
                    <a:lnTo>
                      <a:pt x="40" y="10"/>
                    </a:lnTo>
                    <a:lnTo>
                      <a:pt x="38" y="10"/>
                    </a:lnTo>
                    <a:lnTo>
                      <a:pt x="34" y="12"/>
                    </a:lnTo>
                    <a:lnTo>
                      <a:pt x="30" y="12"/>
                    </a:lnTo>
                    <a:lnTo>
                      <a:pt x="26" y="14"/>
                    </a:lnTo>
                    <a:lnTo>
                      <a:pt x="24" y="14"/>
                    </a:lnTo>
                    <a:lnTo>
                      <a:pt x="24" y="12"/>
                    </a:lnTo>
                    <a:lnTo>
                      <a:pt x="26" y="12"/>
                    </a:lnTo>
                    <a:lnTo>
                      <a:pt x="26" y="10"/>
                    </a:lnTo>
                    <a:lnTo>
                      <a:pt x="24" y="10"/>
                    </a:lnTo>
                    <a:lnTo>
                      <a:pt x="20" y="12"/>
                    </a:lnTo>
                    <a:lnTo>
                      <a:pt x="8" y="16"/>
                    </a:lnTo>
                    <a:lnTo>
                      <a:pt x="4" y="18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4" y="16"/>
                    </a:lnTo>
                    <a:lnTo>
                      <a:pt x="6" y="14"/>
                    </a:lnTo>
                    <a:lnTo>
                      <a:pt x="8" y="12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38" name="Freeform 1084"/>
              <p:cNvSpPr>
                <a:spLocks/>
              </p:cNvSpPr>
              <p:nvPr/>
            </p:nvSpPr>
            <p:spPr bwMode="auto">
              <a:xfrm>
                <a:off x="4433" y="1959"/>
                <a:ext cx="56" cy="23"/>
              </a:xfrm>
              <a:custGeom>
                <a:avLst/>
                <a:gdLst>
                  <a:gd name="T0" fmla="*/ 30 w 56"/>
                  <a:gd name="T1" fmla="*/ 16 h 23"/>
                  <a:gd name="T2" fmla="*/ 22 w 56"/>
                  <a:gd name="T3" fmla="*/ 18 h 23"/>
                  <a:gd name="T4" fmla="*/ 16 w 56"/>
                  <a:gd name="T5" fmla="*/ 21 h 23"/>
                  <a:gd name="T6" fmla="*/ 8 w 56"/>
                  <a:gd name="T7" fmla="*/ 23 h 23"/>
                  <a:gd name="T8" fmla="*/ 4 w 56"/>
                  <a:gd name="T9" fmla="*/ 23 h 23"/>
                  <a:gd name="T10" fmla="*/ 0 w 56"/>
                  <a:gd name="T11" fmla="*/ 23 h 23"/>
                  <a:gd name="T12" fmla="*/ 0 w 56"/>
                  <a:gd name="T13" fmla="*/ 23 h 23"/>
                  <a:gd name="T14" fmla="*/ 2 w 56"/>
                  <a:gd name="T15" fmla="*/ 23 h 23"/>
                  <a:gd name="T16" fmla="*/ 6 w 56"/>
                  <a:gd name="T17" fmla="*/ 18 h 23"/>
                  <a:gd name="T18" fmla="*/ 14 w 56"/>
                  <a:gd name="T19" fmla="*/ 16 h 23"/>
                  <a:gd name="T20" fmla="*/ 18 w 56"/>
                  <a:gd name="T21" fmla="*/ 14 h 23"/>
                  <a:gd name="T22" fmla="*/ 20 w 56"/>
                  <a:gd name="T23" fmla="*/ 14 h 23"/>
                  <a:gd name="T24" fmla="*/ 20 w 56"/>
                  <a:gd name="T25" fmla="*/ 12 h 23"/>
                  <a:gd name="T26" fmla="*/ 20 w 56"/>
                  <a:gd name="T27" fmla="*/ 12 h 23"/>
                  <a:gd name="T28" fmla="*/ 20 w 56"/>
                  <a:gd name="T29" fmla="*/ 12 h 23"/>
                  <a:gd name="T30" fmla="*/ 18 w 56"/>
                  <a:gd name="T31" fmla="*/ 12 h 23"/>
                  <a:gd name="T32" fmla="*/ 16 w 56"/>
                  <a:gd name="T33" fmla="*/ 12 h 23"/>
                  <a:gd name="T34" fmla="*/ 14 w 56"/>
                  <a:gd name="T35" fmla="*/ 10 h 23"/>
                  <a:gd name="T36" fmla="*/ 14 w 56"/>
                  <a:gd name="T37" fmla="*/ 10 h 23"/>
                  <a:gd name="T38" fmla="*/ 14 w 56"/>
                  <a:gd name="T39" fmla="*/ 8 h 23"/>
                  <a:gd name="T40" fmla="*/ 14 w 56"/>
                  <a:gd name="T41" fmla="*/ 6 h 23"/>
                  <a:gd name="T42" fmla="*/ 16 w 56"/>
                  <a:gd name="T43" fmla="*/ 6 h 23"/>
                  <a:gd name="T44" fmla="*/ 18 w 56"/>
                  <a:gd name="T45" fmla="*/ 6 h 23"/>
                  <a:gd name="T46" fmla="*/ 22 w 56"/>
                  <a:gd name="T47" fmla="*/ 6 h 23"/>
                  <a:gd name="T48" fmla="*/ 24 w 56"/>
                  <a:gd name="T49" fmla="*/ 6 h 23"/>
                  <a:gd name="T50" fmla="*/ 26 w 56"/>
                  <a:gd name="T51" fmla="*/ 6 h 23"/>
                  <a:gd name="T52" fmla="*/ 30 w 56"/>
                  <a:gd name="T53" fmla="*/ 4 h 23"/>
                  <a:gd name="T54" fmla="*/ 32 w 56"/>
                  <a:gd name="T55" fmla="*/ 4 h 23"/>
                  <a:gd name="T56" fmla="*/ 36 w 56"/>
                  <a:gd name="T57" fmla="*/ 2 h 23"/>
                  <a:gd name="T58" fmla="*/ 40 w 56"/>
                  <a:gd name="T59" fmla="*/ 2 h 23"/>
                  <a:gd name="T60" fmla="*/ 42 w 56"/>
                  <a:gd name="T61" fmla="*/ 0 h 23"/>
                  <a:gd name="T62" fmla="*/ 46 w 56"/>
                  <a:gd name="T63" fmla="*/ 0 h 23"/>
                  <a:gd name="T64" fmla="*/ 48 w 56"/>
                  <a:gd name="T65" fmla="*/ 0 h 23"/>
                  <a:gd name="T66" fmla="*/ 50 w 56"/>
                  <a:gd name="T67" fmla="*/ 0 h 23"/>
                  <a:gd name="T68" fmla="*/ 52 w 56"/>
                  <a:gd name="T69" fmla="*/ 2 h 23"/>
                  <a:gd name="T70" fmla="*/ 54 w 56"/>
                  <a:gd name="T71" fmla="*/ 2 h 23"/>
                  <a:gd name="T72" fmla="*/ 56 w 56"/>
                  <a:gd name="T73" fmla="*/ 4 h 23"/>
                  <a:gd name="T74" fmla="*/ 56 w 56"/>
                  <a:gd name="T75" fmla="*/ 4 h 23"/>
                  <a:gd name="T76" fmla="*/ 54 w 56"/>
                  <a:gd name="T77" fmla="*/ 6 h 23"/>
                  <a:gd name="T78" fmla="*/ 52 w 56"/>
                  <a:gd name="T79" fmla="*/ 6 h 23"/>
                  <a:gd name="T80" fmla="*/ 50 w 56"/>
                  <a:gd name="T81" fmla="*/ 8 h 23"/>
                  <a:gd name="T82" fmla="*/ 44 w 56"/>
                  <a:gd name="T83" fmla="*/ 8 h 23"/>
                  <a:gd name="T84" fmla="*/ 38 w 56"/>
                  <a:gd name="T85" fmla="*/ 10 h 23"/>
                  <a:gd name="T86" fmla="*/ 36 w 56"/>
                  <a:gd name="T87" fmla="*/ 12 h 23"/>
                  <a:gd name="T88" fmla="*/ 32 w 56"/>
                  <a:gd name="T89" fmla="*/ 12 h 23"/>
                  <a:gd name="T90" fmla="*/ 32 w 56"/>
                  <a:gd name="T91" fmla="*/ 14 h 23"/>
                  <a:gd name="T92" fmla="*/ 30 w 56"/>
                  <a:gd name="T93" fmla="*/ 14 h 23"/>
                  <a:gd name="T94" fmla="*/ 30 w 56"/>
                  <a:gd name="T95" fmla="*/ 16 h 23"/>
                  <a:gd name="T96" fmla="*/ 30 w 56"/>
                  <a:gd name="T97" fmla="*/ 16 h 2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6" h="23">
                    <a:moveTo>
                      <a:pt x="30" y="16"/>
                    </a:moveTo>
                    <a:lnTo>
                      <a:pt x="22" y="18"/>
                    </a:lnTo>
                    <a:lnTo>
                      <a:pt x="16" y="21"/>
                    </a:lnTo>
                    <a:lnTo>
                      <a:pt x="8" y="23"/>
                    </a:lnTo>
                    <a:lnTo>
                      <a:pt x="4" y="23"/>
                    </a:lnTo>
                    <a:lnTo>
                      <a:pt x="0" y="23"/>
                    </a:lnTo>
                    <a:lnTo>
                      <a:pt x="2" y="23"/>
                    </a:lnTo>
                    <a:lnTo>
                      <a:pt x="6" y="18"/>
                    </a:lnTo>
                    <a:lnTo>
                      <a:pt x="14" y="16"/>
                    </a:lnTo>
                    <a:lnTo>
                      <a:pt x="18" y="14"/>
                    </a:lnTo>
                    <a:lnTo>
                      <a:pt x="20" y="14"/>
                    </a:lnTo>
                    <a:lnTo>
                      <a:pt x="20" y="12"/>
                    </a:lnTo>
                    <a:lnTo>
                      <a:pt x="18" y="12"/>
                    </a:lnTo>
                    <a:lnTo>
                      <a:pt x="16" y="12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6"/>
                    </a:lnTo>
                    <a:lnTo>
                      <a:pt x="16" y="6"/>
                    </a:lnTo>
                    <a:lnTo>
                      <a:pt x="18" y="6"/>
                    </a:lnTo>
                    <a:lnTo>
                      <a:pt x="22" y="6"/>
                    </a:lnTo>
                    <a:lnTo>
                      <a:pt x="24" y="6"/>
                    </a:lnTo>
                    <a:lnTo>
                      <a:pt x="26" y="6"/>
                    </a:lnTo>
                    <a:lnTo>
                      <a:pt x="30" y="4"/>
                    </a:lnTo>
                    <a:lnTo>
                      <a:pt x="32" y="4"/>
                    </a:lnTo>
                    <a:lnTo>
                      <a:pt x="36" y="2"/>
                    </a:lnTo>
                    <a:lnTo>
                      <a:pt x="40" y="2"/>
                    </a:lnTo>
                    <a:lnTo>
                      <a:pt x="42" y="0"/>
                    </a:lnTo>
                    <a:lnTo>
                      <a:pt x="46" y="0"/>
                    </a:lnTo>
                    <a:lnTo>
                      <a:pt x="48" y="0"/>
                    </a:lnTo>
                    <a:lnTo>
                      <a:pt x="50" y="0"/>
                    </a:lnTo>
                    <a:lnTo>
                      <a:pt x="52" y="2"/>
                    </a:lnTo>
                    <a:lnTo>
                      <a:pt x="54" y="2"/>
                    </a:lnTo>
                    <a:lnTo>
                      <a:pt x="56" y="4"/>
                    </a:lnTo>
                    <a:lnTo>
                      <a:pt x="54" y="6"/>
                    </a:lnTo>
                    <a:lnTo>
                      <a:pt x="52" y="6"/>
                    </a:lnTo>
                    <a:lnTo>
                      <a:pt x="50" y="8"/>
                    </a:lnTo>
                    <a:lnTo>
                      <a:pt x="44" y="8"/>
                    </a:lnTo>
                    <a:lnTo>
                      <a:pt x="38" y="10"/>
                    </a:lnTo>
                    <a:lnTo>
                      <a:pt x="36" y="12"/>
                    </a:lnTo>
                    <a:lnTo>
                      <a:pt x="32" y="12"/>
                    </a:lnTo>
                    <a:lnTo>
                      <a:pt x="32" y="14"/>
                    </a:lnTo>
                    <a:lnTo>
                      <a:pt x="30" y="14"/>
                    </a:lnTo>
                    <a:lnTo>
                      <a:pt x="30" y="16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39" name="Freeform 1085"/>
              <p:cNvSpPr>
                <a:spLocks/>
              </p:cNvSpPr>
              <p:nvPr/>
            </p:nvSpPr>
            <p:spPr bwMode="auto">
              <a:xfrm>
                <a:off x="4501" y="1959"/>
                <a:ext cx="16" cy="4"/>
              </a:xfrm>
              <a:custGeom>
                <a:avLst/>
                <a:gdLst>
                  <a:gd name="T0" fmla="*/ 4 w 16"/>
                  <a:gd name="T1" fmla="*/ 2 h 4"/>
                  <a:gd name="T2" fmla="*/ 6 w 16"/>
                  <a:gd name="T3" fmla="*/ 0 h 4"/>
                  <a:gd name="T4" fmla="*/ 10 w 16"/>
                  <a:gd name="T5" fmla="*/ 0 h 4"/>
                  <a:gd name="T6" fmla="*/ 12 w 16"/>
                  <a:gd name="T7" fmla="*/ 0 h 4"/>
                  <a:gd name="T8" fmla="*/ 14 w 16"/>
                  <a:gd name="T9" fmla="*/ 0 h 4"/>
                  <a:gd name="T10" fmla="*/ 16 w 16"/>
                  <a:gd name="T11" fmla="*/ 0 h 4"/>
                  <a:gd name="T12" fmla="*/ 16 w 16"/>
                  <a:gd name="T13" fmla="*/ 0 h 4"/>
                  <a:gd name="T14" fmla="*/ 14 w 16"/>
                  <a:gd name="T15" fmla="*/ 2 h 4"/>
                  <a:gd name="T16" fmla="*/ 12 w 16"/>
                  <a:gd name="T17" fmla="*/ 2 h 4"/>
                  <a:gd name="T18" fmla="*/ 4 w 16"/>
                  <a:gd name="T19" fmla="*/ 4 h 4"/>
                  <a:gd name="T20" fmla="*/ 2 w 16"/>
                  <a:gd name="T21" fmla="*/ 4 h 4"/>
                  <a:gd name="T22" fmla="*/ 0 w 16"/>
                  <a:gd name="T23" fmla="*/ 4 h 4"/>
                  <a:gd name="T24" fmla="*/ 0 w 16"/>
                  <a:gd name="T25" fmla="*/ 4 h 4"/>
                  <a:gd name="T26" fmla="*/ 0 w 16"/>
                  <a:gd name="T27" fmla="*/ 4 h 4"/>
                  <a:gd name="T28" fmla="*/ 2 w 16"/>
                  <a:gd name="T29" fmla="*/ 2 h 4"/>
                  <a:gd name="T30" fmla="*/ 4 w 16"/>
                  <a:gd name="T31" fmla="*/ 2 h 4"/>
                  <a:gd name="T32" fmla="*/ 4 w 16"/>
                  <a:gd name="T33" fmla="*/ 2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6" h="4">
                    <a:moveTo>
                      <a:pt x="4" y="2"/>
                    </a:moveTo>
                    <a:lnTo>
                      <a:pt x="6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40" name="Freeform 1086"/>
              <p:cNvSpPr>
                <a:spLocks/>
              </p:cNvSpPr>
              <p:nvPr/>
            </p:nvSpPr>
            <p:spPr bwMode="auto">
              <a:xfrm>
                <a:off x="3955" y="1854"/>
                <a:ext cx="20" cy="10"/>
              </a:xfrm>
              <a:custGeom>
                <a:avLst/>
                <a:gdLst>
                  <a:gd name="T0" fmla="*/ 0 w 20"/>
                  <a:gd name="T1" fmla="*/ 10 h 10"/>
                  <a:gd name="T2" fmla="*/ 2 w 20"/>
                  <a:gd name="T3" fmla="*/ 8 h 10"/>
                  <a:gd name="T4" fmla="*/ 6 w 20"/>
                  <a:gd name="T5" fmla="*/ 6 h 10"/>
                  <a:gd name="T6" fmla="*/ 10 w 20"/>
                  <a:gd name="T7" fmla="*/ 4 h 10"/>
                  <a:gd name="T8" fmla="*/ 14 w 20"/>
                  <a:gd name="T9" fmla="*/ 2 h 10"/>
                  <a:gd name="T10" fmla="*/ 18 w 20"/>
                  <a:gd name="T11" fmla="*/ 0 h 10"/>
                  <a:gd name="T12" fmla="*/ 20 w 20"/>
                  <a:gd name="T13" fmla="*/ 0 h 10"/>
                  <a:gd name="T14" fmla="*/ 20 w 20"/>
                  <a:gd name="T15" fmla="*/ 0 h 10"/>
                  <a:gd name="T16" fmla="*/ 18 w 20"/>
                  <a:gd name="T17" fmla="*/ 2 h 10"/>
                  <a:gd name="T18" fmla="*/ 14 w 20"/>
                  <a:gd name="T19" fmla="*/ 4 h 10"/>
                  <a:gd name="T20" fmla="*/ 12 w 20"/>
                  <a:gd name="T21" fmla="*/ 6 h 10"/>
                  <a:gd name="T22" fmla="*/ 8 w 20"/>
                  <a:gd name="T23" fmla="*/ 6 h 10"/>
                  <a:gd name="T24" fmla="*/ 6 w 20"/>
                  <a:gd name="T25" fmla="*/ 8 h 10"/>
                  <a:gd name="T26" fmla="*/ 2 w 20"/>
                  <a:gd name="T27" fmla="*/ 8 h 10"/>
                  <a:gd name="T28" fmla="*/ 2 w 20"/>
                  <a:gd name="T29" fmla="*/ 10 h 10"/>
                  <a:gd name="T30" fmla="*/ 0 w 20"/>
                  <a:gd name="T31" fmla="*/ 10 h 10"/>
                  <a:gd name="T32" fmla="*/ 0 w 20"/>
                  <a:gd name="T33" fmla="*/ 1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0" h="10">
                    <a:moveTo>
                      <a:pt x="0" y="10"/>
                    </a:moveTo>
                    <a:lnTo>
                      <a:pt x="2" y="8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4" y="2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18" y="2"/>
                    </a:lnTo>
                    <a:lnTo>
                      <a:pt x="14" y="4"/>
                    </a:lnTo>
                    <a:lnTo>
                      <a:pt x="12" y="6"/>
                    </a:lnTo>
                    <a:lnTo>
                      <a:pt x="8" y="6"/>
                    </a:lnTo>
                    <a:lnTo>
                      <a:pt x="6" y="8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41" name="Freeform 1087"/>
              <p:cNvSpPr>
                <a:spLocks/>
              </p:cNvSpPr>
              <p:nvPr/>
            </p:nvSpPr>
            <p:spPr bwMode="auto">
              <a:xfrm>
                <a:off x="3923" y="1874"/>
                <a:ext cx="16" cy="8"/>
              </a:xfrm>
              <a:custGeom>
                <a:avLst/>
                <a:gdLst>
                  <a:gd name="T0" fmla="*/ 10 w 16"/>
                  <a:gd name="T1" fmla="*/ 2 h 8"/>
                  <a:gd name="T2" fmla="*/ 12 w 16"/>
                  <a:gd name="T3" fmla="*/ 2 h 8"/>
                  <a:gd name="T4" fmla="*/ 14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16 w 16"/>
                  <a:gd name="T11" fmla="*/ 0 h 8"/>
                  <a:gd name="T12" fmla="*/ 16 w 16"/>
                  <a:gd name="T13" fmla="*/ 2 h 8"/>
                  <a:gd name="T14" fmla="*/ 14 w 16"/>
                  <a:gd name="T15" fmla="*/ 2 h 8"/>
                  <a:gd name="T16" fmla="*/ 12 w 16"/>
                  <a:gd name="T17" fmla="*/ 4 h 8"/>
                  <a:gd name="T18" fmla="*/ 8 w 16"/>
                  <a:gd name="T19" fmla="*/ 4 h 8"/>
                  <a:gd name="T20" fmla="*/ 6 w 16"/>
                  <a:gd name="T21" fmla="*/ 6 h 8"/>
                  <a:gd name="T22" fmla="*/ 4 w 16"/>
                  <a:gd name="T23" fmla="*/ 6 h 8"/>
                  <a:gd name="T24" fmla="*/ 2 w 16"/>
                  <a:gd name="T25" fmla="*/ 8 h 8"/>
                  <a:gd name="T26" fmla="*/ 0 w 16"/>
                  <a:gd name="T27" fmla="*/ 8 h 8"/>
                  <a:gd name="T28" fmla="*/ 0 w 16"/>
                  <a:gd name="T29" fmla="*/ 8 h 8"/>
                  <a:gd name="T30" fmla="*/ 0 w 16"/>
                  <a:gd name="T31" fmla="*/ 6 h 8"/>
                  <a:gd name="T32" fmla="*/ 2 w 16"/>
                  <a:gd name="T33" fmla="*/ 6 h 8"/>
                  <a:gd name="T34" fmla="*/ 4 w 16"/>
                  <a:gd name="T35" fmla="*/ 4 h 8"/>
                  <a:gd name="T36" fmla="*/ 6 w 16"/>
                  <a:gd name="T37" fmla="*/ 4 h 8"/>
                  <a:gd name="T38" fmla="*/ 6 w 16"/>
                  <a:gd name="T39" fmla="*/ 4 h 8"/>
                  <a:gd name="T40" fmla="*/ 8 w 16"/>
                  <a:gd name="T41" fmla="*/ 4 h 8"/>
                  <a:gd name="T42" fmla="*/ 8 w 16"/>
                  <a:gd name="T43" fmla="*/ 2 h 8"/>
                  <a:gd name="T44" fmla="*/ 10 w 16"/>
                  <a:gd name="T45" fmla="*/ 2 h 8"/>
                  <a:gd name="T46" fmla="*/ 10 w 16"/>
                  <a:gd name="T47" fmla="*/ 2 h 8"/>
                  <a:gd name="T48" fmla="*/ 10 w 16"/>
                  <a:gd name="T49" fmla="*/ 2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6" h="8">
                    <a:moveTo>
                      <a:pt x="10" y="2"/>
                    </a:moveTo>
                    <a:lnTo>
                      <a:pt x="12" y="2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2" y="4"/>
                    </a:lnTo>
                    <a:lnTo>
                      <a:pt x="8" y="4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42" name="Freeform 1088"/>
              <p:cNvSpPr>
                <a:spLocks/>
              </p:cNvSpPr>
              <p:nvPr/>
            </p:nvSpPr>
            <p:spPr bwMode="auto">
              <a:xfrm>
                <a:off x="3696" y="2180"/>
                <a:ext cx="20" cy="8"/>
              </a:xfrm>
              <a:custGeom>
                <a:avLst/>
                <a:gdLst>
                  <a:gd name="T0" fmla="*/ 12 w 20"/>
                  <a:gd name="T1" fmla="*/ 2 h 8"/>
                  <a:gd name="T2" fmla="*/ 16 w 20"/>
                  <a:gd name="T3" fmla="*/ 0 h 8"/>
                  <a:gd name="T4" fmla="*/ 18 w 20"/>
                  <a:gd name="T5" fmla="*/ 0 h 8"/>
                  <a:gd name="T6" fmla="*/ 20 w 20"/>
                  <a:gd name="T7" fmla="*/ 0 h 8"/>
                  <a:gd name="T8" fmla="*/ 20 w 20"/>
                  <a:gd name="T9" fmla="*/ 0 h 8"/>
                  <a:gd name="T10" fmla="*/ 20 w 20"/>
                  <a:gd name="T11" fmla="*/ 0 h 8"/>
                  <a:gd name="T12" fmla="*/ 20 w 20"/>
                  <a:gd name="T13" fmla="*/ 0 h 8"/>
                  <a:gd name="T14" fmla="*/ 18 w 20"/>
                  <a:gd name="T15" fmla="*/ 2 h 8"/>
                  <a:gd name="T16" fmla="*/ 14 w 20"/>
                  <a:gd name="T17" fmla="*/ 4 h 8"/>
                  <a:gd name="T18" fmla="*/ 10 w 20"/>
                  <a:gd name="T19" fmla="*/ 6 h 8"/>
                  <a:gd name="T20" fmla="*/ 8 w 20"/>
                  <a:gd name="T21" fmla="*/ 6 h 8"/>
                  <a:gd name="T22" fmla="*/ 4 w 20"/>
                  <a:gd name="T23" fmla="*/ 8 h 8"/>
                  <a:gd name="T24" fmla="*/ 2 w 20"/>
                  <a:gd name="T25" fmla="*/ 8 h 8"/>
                  <a:gd name="T26" fmla="*/ 2 w 20"/>
                  <a:gd name="T27" fmla="*/ 8 h 8"/>
                  <a:gd name="T28" fmla="*/ 0 w 20"/>
                  <a:gd name="T29" fmla="*/ 8 h 8"/>
                  <a:gd name="T30" fmla="*/ 0 w 20"/>
                  <a:gd name="T31" fmla="*/ 8 h 8"/>
                  <a:gd name="T32" fmla="*/ 2 w 20"/>
                  <a:gd name="T33" fmla="*/ 6 h 8"/>
                  <a:gd name="T34" fmla="*/ 4 w 20"/>
                  <a:gd name="T35" fmla="*/ 4 h 8"/>
                  <a:gd name="T36" fmla="*/ 6 w 20"/>
                  <a:gd name="T37" fmla="*/ 4 h 8"/>
                  <a:gd name="T38" fmla="*/ 8 w 20"/>
                  <a:gd name="T39" fmla="*/ 2 h 8"/>
                  <a:gd name="T40" fmla="*/ 10 w 20"/>
                  <a:gd name="T41" fmla="*/ 2 h 8"/>
                  <a:gd name="T42" fmla="*/ 10 w 20"/>
                  <a:gd name="T43" fmla="*/ 2 h 8"/>
                  <a:gd name="T44" fmla="*/ 12 w 20"/>
                  <a:gd name="T45" fmla="*/ 2 h 8"/>
                  <a:gd name="T46" fmla="*/ 12 w 20"/>
                  <a:gd name="T47" fmla="*/ 2 h 8"/>
                  <a:gd name="T48" fmla="*/ 12 w 20"/>
                  <a:gd name="T49" fmla="*/ 2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0" h="8">
                    <a:moveTo>
                      <a:pt x="12" y="2"/>
                    </a:moveTo>
                    <a:lnTo>
                      <a:pt x="16" y="0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18" y="2"/>
                    </a:lnTo>
                    <a:lnTo>
                      <a:pt x="14" y="4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43" name="Freeform 1089"/>
              <p:cNvSpPr>
                <a:spLocks/>
              </p:cNvSpPr>
              <p:nvPr/>
            </p:nvSpPr>
            <p:spPr bwMode="auto">
              <a:xfrm>
                <a:off x="3694" y="2176"/>
                <a:ext cx="12" cy="6"/>
              </a:xfrm>
              <a:custGeom>
                <a:avLst/>
                <a:gdLst>
                  <a:gd name="T0" fmla="*/ 2 w 12"/>
                  <a:gd name="T1" fmla="*/ 6 h 6"/>
                  <a:gd name="T2" fmla="*/ 2 w 12"/>
                  <a:gd name="T3" fmla="*/ 4 h 6"/>
                  <a:gd name="T4" fmla="*/ 0 w 12"/>
                  <a:gd name="T5" fmla="*/ 4 h 6"/>
                  <a:gd name="T6" fmla="*/ 0 w 12"/>
                  <a:gd name="T7" fmla="*/ 2 h 6"/>
                  <a:gd name="T8" fmla="*/ 2 w 12"/>
                  <a:gd name="T9" fmla="*/ 2 h 6"/>
                  <a:gd name="T10" fmla="*/ 4 w 12"/>
                  <a:gd name="T11" fmla="*/ 2 h 6"/>
                  <a:gd name="T12" fmla="*/ 6 w 12"/>
                  <a:gd name="T13" fmla="*/ 0 h 6"/>
                  <a:gd name="T14" fmla="*/ 8 w 12"/>
                  <a:gd name="T15" fmla="*/ 0 h 6"/>
                  <a:gd name="T16" fmla="*/ 10 w 12"/>
                  <a:gd name="T17" fmla="*/ 0 h 6"/>
                  <a:gd name="T18" fmla="*/ 12 w 12"/>
                  <a:gd name="T19" fmla="*/ 0 h 6"/>
                  <a:gd name="T20" fmla="*/ 12 w 12"/>
                  <a:gd name="T21" fmla="*/ 2 h 6"/>
                  <a:gd name="T22" fmla="*/ 12 w 12"/>
                  <a:gd name="T23" fmla="*/ 2 h 6"/>
                  <a:gd name="T24" fmla="*/ 12 w 12"/>
                  <a:gd name="T25" fmla="*/ 2 h 6"/>
                  <a:gd name="T26" fmla="*/ 12 w 12"/>
                  <a:gd name="T27" fmla="*/ 4 h 6"/>
                  <a:gd name="T28" fmla="*/ 10 w 12"/>
                  <a:gd name="T29" fmla="*/ 4 h 6"/>
                  <a:gd name="T30" fmla="*/ 10 w 12"/>
                  <a:gd name="T31" fmla="*/ 4 h 6"/>
                  <a:gd name="T32" fmla="*/ 8 w 12"/>
                  <a:gd name="T33" fmla="*/ 6 h 6"/>
                  <a:gd name="T34" fmla="*/ 6 w 12"/>
                  <a:gd name="T35" fmla="*/ 6 h 6"/>
                  <a:gd name="T36" fmla="*/ 4 w 12"/>
                  <a:gd name="T37" fmla="*/ 6 h 6"/>
                  <a:gd name="T38" fmla="*/ 4 w 12"/>
                  <a:gd name="T39" fmla="*/ 6 h 6"/>
                  <a:gd name="T40" fmla="*/ 4 w 12"/>
                  <a:gd name="T41" fmla="*/ 6 h 6"/>
                  <a:gd name="T42" fmla="*/ 4 w 12"/>
                  <a:gd name="T43" fmla="*/ 6 h 6"/>
                  <a:gd name="T44" fmla="*/ 2 w 12"/>
                  <a:gd name="T45" fmla="*/ 6 h 6"/>
                  <a:gd name="T46" fmla="*/ 2 w 12"/>
                  <a:gd name="T47" fmla="*/ 6 h 6"/>
                  <a:gd name="T48" fmla="*/ 2 w 12"/>
                  <a:gd name="T49" fmla="*/ 6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" h="6">
                    <a:moveTo>
                      <a:pt x="2" y="6"/>
                    </a:move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lnTo>
                      <a:pt x="10" y="4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44" name="Freeform 1090"/>
              <p:cNvSpPr>
                <a:spLocks/>
              </p:cNvSpPr>
              <p:nvPr/>
            </p:nvSpPr>
            <p:spPr bwMode="auto">
              <a:xfrm>
                <a:off x="5199" y="1492"/>
                <a:ext cx="67" cy="73"/>
              </a:xfrm>
              <a:custGeom>
                <a:avLst/>
                <a:gdLst>
                  <a:gd name="T0" fmla="*/ 55 w 67"/>
                  <a:gd name="T1" fmla="*/ 37 h 73"/>
                  <a:gd name="T2" fmla="*/ 61 w 67"/>
                  <a:gd name="T3" fmla="*/ 35 h 73"/>
                  <a:gd name="T4" fmla="*/ 67 w 67"/>
                  <a:gd name="T5" fmla="*/ 35 h 73"/>
                  <a:gd name="T6" fmla="*/ 63 w 67"/>
                  <a:gd name="T7" fmla="*/ 39 h 73"/>
                  <a:gd name="T8" fmla="*/ 57 w 67"/>
                  <a:gd name="T9" fmla="*/ 45 h 73"/>
                  <a:gd name="T10" fmla="*/ 53 w 67"/>
                  <a:gd name="T11" fmla="*/ 47 h 73"/>
                  <a:gd name="T12" fmla="*/ 59 w 67"/>
                  <a:gd name="T13" fmla="*/ 47 h 73"/>
                  <a:gd name="T14" fmla="*/ 59 w 67"/>
                  <a:gd name="T15" fmla="*/ 49 h 73"/>
                  <a:gd name="T16" fmla="*/ 51 w 67"/>
                  <a:gd name="T17" fmla="*/ 51 h 73"/>
                  <a:gd name="T18" fmla="*/ 33 w 67"/>
                  <a:gd name="T19" fmla="*/ 57 h 73"/>
                  <a:gd name="T20" fmla="*/ 24 w 67"/>
                  <a:gd name="T21" fmla="*/ 61 h 73"/>
                  <a:gd name="T22" fmla="*/ 18 w 67"/>
                  <a:gd name="T23" fmla="*/ 63 h 73"/>
                  <a:gd name="T24" fmla="*/ 12 w 67"/>
                  <a:gd name="T25" fmla="*/ 65 h 73"/>
                  <a:gd name="T26" fmla="*/ 8 w 67"/>
                  <a:gd name="T27" fmla="*/ 69 h 73"/>
                  <a:gd name="T28" fmla="*/ 2 w 67"/>
                  <a:gd name="T29" fmla="*/ 71 h 73"/>
                  <a:gd name="T30" fmla="*/ 10 w 67"/>
                  <a:gd name="T31" fmla="*/ 65 h 73"/>
                  <a:gd name="T32" fmla="*/ 14 w 67"/>
                  <a:gd name="T33" fmla="*/ 59 h 73"/>
                  <a:gd name="T34" fmla="*/ 27 w 67"/>
                  <a:gd name="T35" fmla="*/ 55 h 73"/>
                  <a:gd name="T36" fmla="*/ 20 w 67"/>
                  <a:gd name="T37" fmla="*/ 57 h 73"/>
                  <a:gd name="T38" fmla="*/ 14 w 67"/>
                  <a:gd name="T39" fmla="*/ 55 h 73"/>
                  <a:gd name="T40" fmla="*/ 10 w 67"/>
                  <a:gd name="T41" fmla="*/ 57 h 73"/>
                  <a:gd name="T42" fmla="*/ 14 w 67"/>
                  <a:gd name="T43" fmla="*/ 53 h 73"/>
                  <a:gd name="T44" fmla="*/ 18 w 67"/>
                  <a:gd name="T45" fmla="*/ 51 h 73"/>
                  <a:gd name="T46" fmla="*/ 22 w 67"/>
                  <a:gd name="T47" fmla="*/ 47 h 73"/>
                  <a:gd name="T48" fmla="*/ 22 w 67"/>
                  <a:gd name="T49" fmla="*/ 45 h 73"/>
                  <a:gd name="T50" fmla="*/ 18 w 67"/>
                  <a:gd name="T51" fmla="*/ 47 h 73"/>
                  <a:gd name="T52" fmla="*/ 22 w 67"/>
                  <a:gd name="T53" fmla="*/ 43 h 73"/>
                  <a:gd name="T54" fmla="*/ 31 w 67"/>
                  <a:gd name="T55" fmla="*/ 41 h 73"/>
                  <a:gd name="T56" fmla="*/ 35 w 67"/>
                  <a:gd name="T57" fmla="*/ 37 h 73"/>
                  <a:gd name="T58" fmla="*/ 31 w 67"/>
                  <a:gd name="T59" fmla="*/ 35 h 73"/>
                  <a:gd name="T60" fmla="*/ 31 w 67"/>
                  <a:gd name="T61" fmla="*/ 31 h 73"/>
                  <a:gd name="T62" fmla="*/ 33 w 67"/>
                  <a:gd name="T63" fmla="*/ 29 h 73"/>
                  <a:gd name="T64" fmla="*/ 35 w 67"/>
                  <a:gd name="T65" fmla="*/ 27 h 73"/>
                  <a:gd name="T66" fmla="*/ 33 w 67"/>
                  <a:gd name="T67" fmla="*/ 27 h 73"/>
                  <a:gd name="T68" fmla="*/ 27 w 67"/>
                  <a:gd name="T69" fmla="*/ 31 h 73"/>
                  <a:gd name="T70" fmla="*/ 24 w 67"/>
                  <a:gd name="T71" fmla="*/ 29 h 73"/>
                  <a:gd name="T72" fmla="*/ 27 w 67"/>
                  <a:gd name="T73" fmla="*/ 27 h 73"/>
                  <a:gd name="T74" fmla="*/ 27 w 67"/>
                  <a:gd name="T75" fmla="*/ 23 h 73"/>
                  <a:gd name="T76" fmla="*/ 22 w 67"/>
                  <a:gd name="T77" fmla="*/ 20 h 73"/>
                  <a:gd name="T78" fmla="*/ 20 w 67"/>
                  <a:gd name="T79" fmla="*/ 16 h 73"/>
                  <a:gd name="T80" fmla="*/ 24 w 67"/>
                  <a:gd name="T81" fmla="*/ 8 h 73"/>
                  <a:gd name="T82" fmla="*/ 33 w 67"/>
                  <a:gd name="T83" fmla="*/ 2 h 73"/>
                  <a:gd name="T84" fmla="*/ 39 w 67"/>
                  <a:gd name="T85" fmla="*/ 0 h 73"/>
                  <a:gd name="T86" fmla="*/ 39 w 67"/>
                  <a:gd name="T87" fmla="*/ 2 h 73"/>
                  <a:gd name="T88" fmla="*/ 33 w 67"/>
                  <a:gd name="T89" fmla="*/ 8 h 73"/>
                  <a:gd name="T90" fmla="*/ 35 w 67"/>
                  <a:gd name="T91" fmla="*/ 10 h 73"/>
                  <a:gd name="T92" fmla="*/ 41 w 67"/>
                  <a:gd name="T93" fmla="*/ 6 h 73"/>
                  <a:gd name="T94" fmla="*/ 47 w 67"/>
                  <a:gd name="T95" fmla="*/ 4 h 73"/>
                  <a:gd name="T96" fmla="*/ 49 w 67"/>
                  <a:gd name="T97" fmla="*/ 6 h 73"/>
                  <a:gd name="T98" fmla="*/ 47 w 67"/>
                  <a:gd name="T99" fmla="*/ 10 h 73"/>
                  <a:gd name="T100" fmla="*/ 41 w 67"/>
                  <a:gd name="T101" fmla="*/ 14 h 73"/>
                  <a:gd name="T102" fmla="*/ 45 w 67"/>
                  <a:gd name="T103" fmla="*/ 14 h 73"/>
                  <a:gd name="T104" fmla="*/ 41 w 67"/>
                  <a:gd name="T105" fmla="*/ 16 h 73"/>
                  <a:gd name="T106" fmla="*/ 43 w 67"/>
                  <a:gd name="T107" fmla="*/ 16 h 73"/>
                  <a:gd name="T108" fmla="*/ 45 w 67"/>
                  <a:gd name="T109" fmla="*/ 16 h 73"/>
                  <a:gd name="T110" fmla="*/ 53 w 67"/>
                  <a:gd name="T111" fmla="*/ 23 h 73"/>
                  <a:gd name="T112" fmla="*/ 55 w 67"/>
                  <a:gd name="T113" fmla="*/ 35 h 7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7" h="73">
                    <a:moveTo>
                      <a:pt x="55" y="35"/>
                    </a:moveTo>
                    <a:lnTo>
                      <a:pt x="55" y="35"/>
                    </a:lnTo>
                    <a:lnTo>
                      <a:pt x="55" y="37"/>
                    </a:lnTo>
                    <a:lnTo>
                      <a:pt x="53" y="37"/>
                    </a:lnTo>
                    <a:lnTo>
                      <a:pt x="55" y="37"/>
                    </a:lnTo>
                    <a:lnTo>
                      <a:pt x="57" y="37"/>
                    </a:lnTo>
                    <a:lnTo>
                      <a:pt x="59" y="35"/>
                    </a:lnTo>
                    <a:lnTo>
                      <a:pt x="61" y="35"/>
                    </a:lnTo>
                    <a:lnTo>
                      <a:pt x="63" y="35"/>
                    </a:lnTo>
                    <a:lnTo>
                      <a:pt x="63" y="33"/>
                    </a:lnTo>
                    <a:lnTo>
                      <a:pt x="65" y="35"/>
                    </a:lnTo>
                    <a:lnTo>
                      <a:pt x="67" y="35"/>
                    </a:lnTo>
                    <a:lnTo>
                      <a:pt x="67" y="37"/>
                    </a:lnTo>
                    <a:lnTo>
                      <a:pt x="65" y="39"/>
                    </a:lnTo>
                    <a:lnTo>
                      <a:pt x="63" y="39"/>
                    </a:lnTo>
                    <a:lnTo>
                      <a:pt x="61" y="41"/>
                    </a:lnTo>
                    <a:lnTo>
                      <a:pt x="59" y="41"/>
                    </a:lnTo>
                    <a:lnTo>
                      <a:pt x="59" y="43"/>
                    </a:lnTo>
                    <a:lnTo>
                      <a:pt x="57" y="45"/>
                    </a:lnTo>
                    <a:lnTo>
                      <a:pt x="55" y="45"/>
                    </a:lnTo>
                    <a:lnTo>
                      <a:pt x="55" y="47"/>
                    </a:lnTo>
                    <a:lnTo>
                      <a:pt x="53" y="47"/>
                    </a:lnTo>
                    <a:lnTo>
                      <a:pt x="55" y="47"/>
                    </a:lnTo>
                    <a:lnTo>
                      <a:pt x="57" y="47"/>
                    </a:lnTo>
                    <a:lnTo>
                      <a:pt x="59" y="47"/>
                    </a:lnTo>
                    <a:lnTo>
                      <a:pt x="61" y="47"/>
                    </a:lnTo>
                    <a:lnTo>
                      <a:pt x="59" y="47"/>
                    </a:lnTo>
                    <a:lnTo>
                      <a:pt x="59" y="49"/>
                    </a:lnTo>
                    <a:lnTo>
                      <a:pt x="57" y="49"/>
                    </a:lnTo>
                    <a:lnTo>
                      <a:pt x="55" y="49"/>
                    </a:lnTo>
                    <a:lnTo>
                      <a:pt x="55" y="51"/>
                    </a:lnTo>
                    <a:lnTo>
                      <a:pt x="53" y="51"/>
                    </a:lnTo>
                    <a:lnTo>
                      <a:pt x="51" y="51"/>
                    </a:lnTo>
                    <a:lnTo>
                      <a:pt x="49" y="53"/>
                    </a:lnTo>
                    <a:lnTo>
                      <a:pt x="45" y="53"/>
                    </a:lnTo>
                    <a:lnTo>
                      <a:pt x="41" y="55"/>
                    </a:lnTo>
                    <a:lnTo>
                      <a:pt x="39" y="55"/>
                    </a:lnTo>
                    <a:lnTo>
                      <a:pt x="35" y="57"/>
                    </a:lnTo>
                    <a:lnTo>
                      <a:pt x="33" y="57"/>
                    </a:lnTo>
                    <a:lnTo>
                      <a:pt x="31" y="59"/>
                    </a:lnTo>
                    <a:lnTo>
                      <a:pt x="29" y="59"/>
                    </a:lnTo>
                    <a:lnTo>
                      <a:pt x="27" y="61"/>
                    </a:lnTo>
                    <a:lnTo>
                      <a:pt x="24" y="61"/>
                    </a:lnTo>
                    <a:lnTo>
                      <a:pt x="22" y="61"/>
                    </a:lnTo>
                    <a:lnTo>
                      <a:pt x="22" y="63"/>
                    </a:lnTo>
                    <a:lnTo>
                      <a:pt x="20" y="63"/>
                    </a:lnTo>
                    <a:lnTo>
                      <a:pt x="18" y="63"/>
                    </a:lnTo>
                    <a:lnTo>
                      <a:pt x="16" y="63"/>
                    </a:lnTo>
                    <a:lnTo>
                      <a:pt x="14" y="63"/>
                    </a:lnTo>
                    <a:lnTo>
                      <a:pt x="14" y="65"/>
                    </a:lnTo>
                    <a:lnTo>
                      <a:pt x="12" y="65"/>
                    </a:lnTo>
                    <a:lnTo>
                      <a:pt x="12" y="67"/>
                    </a:lnTo>
                    <a:lnTo>
                      <a:pt x="10" y="67"/>
                    </a:lnTo>
                    <a:lnTo>
                      <a:pt x="8" y="69"/>
                    </a:lnTo>
                    <a:lnTo>
                      <a:pt x="6" y="71"/>
                    </a:lnTo>
                    <a:lnTo>
                      <a:pt x="4" y="71"/>
                    </a:lnTo>
                    <a:lnTo>
                      <a:pt x="2" y="71"/>
                    </a:lnTo>
                    <a:lnTo>
                      <a:pt x="2" y="73"/>
                    </a:lnTo>
                    <a:lnTo>
                      <a:pt x="0" y="73"/>
                    </a:lnTo>
                    <a:lnTo>
                      <a:pt x="2" y="71"/>
                    </a:lnTo>
                    <a:lnTo>
                      <a:pt x="4" y="69"/>
                    </a:lnTo>
                    <a:lnTo>
                      <a:pt x="4" y="67"/>
                    </a:lnTo>
                    <a:lnTo>
                      <a:pt x="6" y="67"/>
                    </a:lnTo>
                    <a:lnTo>
                      <a:pt x="8" y="65"/>
                    </a:lnTo>
                    <a:lnTo>
                      <a:pt x="10" y="65"/>
                    </a:lnTo>
                    <a:lnTo>
                      <a:pt x="10" y="63"/>
                    </a:lnTo>
                    <a:lnTo>
                      <a:pt x="12" y="61"/>
                    </a:lnTo>
                    <a:lnTo>
                      <a:pt x="14" y="61"/>
                    </a:lnTo>
                    <a:lnTo>
                      <a:pt x="14" y="59"/>
                    </a:lnTo>
                    <a:lnTo>
                      <a:pt x="16" y="59"/>
                    </a:lnTo>
                    <a:lnTo>
                      <a:pt x="18" y="59"/>
                    </a:lnTo>
                    <a:lnTo>
                      <a:pt x="20" y="57"/>
                    </a:lnTo>
                    <a:lnTo>
                      <a:pt x="22" y="57"/>
                    </a:lnTo>
                    <a:lnTo>
                      <a:pt x="24" y="57"/>
                    </a:lnTo>
                    <a:lnTo>
                      <a:pt x="24" y="55"/>
                    </a:lnTo>
                    <a:lnTo>
                      <a:pt x="27" y="55"/>
                    </a:lnTo>
                    <a:lnTo>
                      <a:pt x="24" y="55"/>
                    </a:lnTo>
                    <a:lnTo>
                      <a:pt x="22" y="55"/>
                    </a:lnTo>
                    <a:lnTo>
                      <a:pt x="20" y="57"/>
                    </a:lnTo>
                    <a:lnTo>
                      <a:pt x="18" y="57"/>
                    </a:lnTo>
                    <a:lnTo>
                      <a:pt x="16" y="57"/>
                    </a:lnTo>
                    <a:lnTo>
                      <a:pt x="14" y="55"/>
                    </a:lnTo>
                    <a:lnTo>
                      <a:pt x="14" y="57"/>
                    </a:lnTo>
                    <a:lnTo>
                      <a:pt x="12" y="57"/>
                    </a:lnTo>
                    <a:lnTo>
                      <a:pt x="10" y="57"/>
                    </a:lnTo>
                    <a:lnTo>
                      <a:pt x="12" y="57"/>
                    </a:lnTo>
                    <a:lnTo>
                      <a:pt x="12" y="55"/>
                    </a:lnTo>
                    <a:lnTo>
                      <a:pt x="14" y="53"/>
                    </a:lnTo>
                    <a:lnTo>
                      <a:pt x="16" y="53"/>
                    </a:lnTo>
                    <a:lnTo>
                      <a:pt x="18" y="53"/>
                    </a:lnTo>
                    <a:lnTo>
                      <a:pt x="18" y="51"/>
                    </a:lnTo>
                    <a:lnTo>
                      <a:pt x="20" y="49"/>
                    </a:lnTo>
                    <a:lnTo>
                      <a:pt x="22" y="47"/>
                    </a:lnTo>
                    <a:lnTo>
                      <a:pt x="24" y="47"/>
                    </a:lnTo>
                    <a:lnTo>
                      <a:pt x="22" y="47"/>
                    </a:lnTo>
                    <a:lnTo>
                      <a:pt x="24" y="47"/>
                    </a:lnTo>
                    <a:lnTo>
                      <a:pt x="22" y="47"/>
                    </a:lnTo>
                    <a:lnTo>
                      <a:pt x="22" y="45"/>
                    </a:lnTo>
                    <a:lnTo>
                      <a:pt x="20" y="47"/>
                    </a:lnTo>
                    <a:lnTo>
                      <a:pt x="18" y="47"/>
                    </a:lnTo>
                    <a:lnTo>
                      <a:pt x="18" y="45"/>
                    </a:lnTo>
                    <a:lnTo>
                      <a:pt x="20" y="45"/>
                    </a:lnTo>
                    <a:lnTo>
                      <a:pt x="22" y="43"/>
                    </a:lnTo>
                    <a:lnTo>
                      <a:pt x="24" y="43"/>
                    </a:lnTo>
                    <a:lnTo>
                      <a:pt x="27" y="41"/>
                    </a:lnTo>
                    <a:lnTo>
                      <a:pt x="29" y="41"/>
                    </a:lnTo>
                    <a:lnTo>
                      <a:pt x="31" y="41"/>
                    </a:lnTo>
                    <a:lnTo>
                      <a:pt x="31" y="39"/>
                    </a:lnTo>
                    <a:lnTo>
                      <a:pt x="33" y="39"/>
                    </a:lnTo>
                    <a:lnTo>
                      <a:pt x="35" y="37"/>
                    </a:lnTo>
                    <a:lnTo>
                      <a:pt x="35" y="35"/>
                    </a:lnTo>
                    <a:lnTo>
                      <a:pt x="33" y="35"/>
                    </a:lnTo>
                    <a:lnTo>
                      <a:pt x="31" y="35"/>
                    </a:lnTo>
                    <a:lnTo>
                      <a:pt x="31" y="33"/>
                    </a:lnTo>
                    <a:lnTo>
                      <a:pt x="31" y="31"/>
                    </a:lnTo>
                    <a:lnTo>
                      <a:pt x="31" y="29"/>
                    </a:lnTo>
                    <a:lnTo>
                      <a:pt x="33" y="29"/>
                    </a:lnTo>
                    <a:lnTo>
                      <a:pt x="35" y="27"/>
                    </a:lnTo>
                    <a:lnTo>
                      <a:pt x="33" y="27"/>
                    </a:lnTo>
                    <a:lnTo>
                      <a:pt x="31" y="29"/>
                    </a:lnTo>
                    <a:lnTo>
                      <a:pt x="29" y="29"/>
                    </a:lnTo>
                    <a:lnTo>
                      <a:pt x="29" y="31"/>
                    </a:lnTo>
                    <a:lnTo>
                      <a:pt x="27" y="31"/>
                    </a:lnTo>
                    <a:lnTo>
                      <a:pt x="24" y="31"/>
                    </a:lnTo>
                    <a:lnTo>
                      <a:pt x="24" y="29"/>
                    </a:lnTo>
                    <a:lnTo>
                      <a:pt x="24" y="27"/>
                    </a:lnTo>
                    <a:lnTo>
                      <a:pt x="27" y="27"/>
                    </a:lnTo>
                    <a:lnTo>
                      <a:pt x="27" y="25"/>
                    </a:lnTo>
                    <a:lnTo>
                      <a:pt x="27" y="23"/>
                    </a:lnTo>
                    <a:lnTo>
                      <a:pt x="24" y="23"/>
                    </a:lnTo>
                    <a:lnTo>
                      <a:pt x="24" y="20"/>
                    </a:lnTo>
                    <a:lnTo>
                      <a:pt x="22" y="20"/>
                    </a:lnTo>
                    <a:lnTo>
                      <a:pt x="20" y="20"/>
                    </a:lnTo>
                    <a:lnTo>
                      <a:pt x="20" y="18"/>
                    </a:lnTo>
                    <a:lnTo>
                      <a:pt x="20" y="16"/>
                    </a:lnTo>
                    <a:lnTo>
                      <a:pt x="20" y="14"/>
                    </a:lnTo>
                    <a:lnTo>
                      <a:pt x="22" y="12"/>
                    </a:lnTo>
                    <a:lnTo>
                      <a:pt x="22" y="10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7" y="6"/>
                    </a:lnTo>
                    <a:lnTo>
                      <a:pt x="29" y="4"/>
                    </a:lnTo>
                    <a:lnTo>
                      <a:pt x="31" y="4"/>
                    </a:lnTo>
                    <a:lnTo>
                      <a:pt x="33" y="2"/>
                    </a:lnTo>
                    <a:lnTo>
                      <a:pt x="35" y="2"/>
                    </a:lnTo>
                    <a:lnTo>
                      <a:pt x="37" y="2"/>
                    </a:lnTo>
                    <a:lnTo>
                      <a:pt x="39" y="0"/>
                    </a:lnTo>
                    <a:lnTo>
                      <a:pt x="41" y="0"/>
                    </a:lnTo>
                    <a:lnTo>
                      <a:pt x="41" y="2"/>
                    </a:lnTo>
                    <a:lnTo>
                      <a:pt x="39" y="2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35" y="6"/>
                    </a:lnTo>
                    <a:lnTo>
                      <a:pt x="35" y="8"/>
                    </a:lnTo>
                    <a:lnTo>
                      <a:pt x="33" y="8"/>
                    </a:lnTo>
                    <a:lnTo>
                      <a:pt x="33" y="10"/>
                    </a:lnTo>
                    <a:lnTo>
                      <a:pt x="35" y="10"/>
                    </a:lnTo>
                    <a:lnTo>
                      <a:pt x="37" y="8"/>
                    </a:lnTo>
                    <a:lnTo>
                      <a:pt x="39" y="8"/>
                    </a:lnTo>
                    <a:lnTo>
                      <a:pt x="41" y="6"/>
                    </a:lnTo>
                    <a:lnTo>
                      <a:pt x="43" y="6"/>
                    </a:lnTo>
                    <a:lnTo>
                      <a:pt x="45" y="6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9" y="4"/>
                    </a:lnTo>
                    <a:lnTo>
                      <a:pt x="49" y="6"/>
                    </a:lnTo>
                    <a:lnTo>
                      <a:pt x="47" y="6"/>
                    </a:lnTo>
                    <a:lnTo>
                      <a:pt x="47" y="8"/>
                    </a:lnTo>
                    <a:lnTo>
                      <a:pt x="47" y="10"/>
                    </a:lnTo>
                    <a:lnTo>
                      <a:pt x="45" y="10"/>
                    </a:lnTo>
                    <a:lnTo>
                      <a:pt x="45" y="12"/>
                    </a:lnTo>
                    <a:lnTo>
                      <a:pt x="43" y="12"/>
                    </a:lnTo>
                    <a:lnTo>
                      <a:pt x="41" y="14"/>
                    </a:lnTo>
                    <a:lnTo>
                      <a:pt x="43" y="14"/>
                    </a:lnTo>
                    <a:lnTo>
                      <a:pt x="45" y="14"/>
                    </a:lnTo>
                    <a:lnTo>
                      <a:pt x="47" y="14"/>
                    </a:lnTo>
                    <a:lnTo>
                      <a:pt x="45" y="14"/>
                    </a:lnTo>
                    <a:lnTo>
                      <a:pt x="43" y="16"/>
                    </a:lnTo>
                    <a:lnTo>
                      <a:pt x="41" y="16"/>
                    </a:lnTo>
                    <a:lnTo>
                      <a:pt x="43" y="16"/>
                    </a:lnTo>
                    <a:lnTo>
                      <a:pt x="45" y="16"/>
                    </a:lnTo>
                    <a:lnTo>
                      <a:pt x="47" y="16"/>
                    </a:lnTo>
                    <a:lnTo>
                      <a:pt x="49" y="18"/>
                    </a:lnTo>
                    <a:lnTo>
                      <a:pt x="51" y="20"/>
                    </a:lnTo>
                    <a:lnTo>
                      <a:pt x="53" y="23"/>
                    </a:lnTo>
                    <a:lnTo>
                      <a:pt x="53" y="25"/>
                    </a:lnTo>
                    <a:lnTo>
                      <a:pt x="55" y="27"/>
                    </a:lnTo>
                    <a:lnTo>
                      <a:pt x="55" y="29"/>
                    </a:lnTo>
                    <a:lnTo>
                      <a:pt x="55" y="31"/>
                    </a:lnTo>
                    <a:lnTo>
                      <a:pt x="55" y="33"/>
                    </a:lnTo>
                    <a:lnTo>
                      <a:pt x="55" y="35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45" name="Freeform 1091"/>
              <p:cNvSpPr>
                <a:spLocks/>
              </p:cNvSpPr>
              <p:nvPr/>
            </p:nvSpPr>
            <p:spPr bwMode="auto">
              <a:xfrm>
                <a:off x="5173" y="1523"/>
                <a:ext cx="44" cy="36"/>
              </a:xfrm>
              <a:custGeom>
                <a:avLst/>
                <a:gdLst>
                  <a:gd name="T0" fmla="*/ 42 w 44"/>
                  <a:gd name="T1" fmla="*/ 0 h 36"/>
                  <a:gd name="T2" fmla="*/ 44 w 44"/>
                  <a:gd name="T3" fmla="*/ 2 h 36"/>
                  <a:gd name="T4" fmla="*/ 44 w 44"/>
                  <a:gd name="T5" fmla="*/ 4 h 36"/>
                  <a:gd name="T6" fmla="*/ 44 w 44"/>
                  <a:gd name="T7" fmla="*/ 4 h 36"/>
                  <a:gd name="T8" fmla="*/ 42 w 44"/>
                  <a:gd name="T9" fmla="*/ 6 h 36"/>
                  <a:gd name="T10" fmla="*/ 38 w 44"/>
                  <a:gd name="T11" fmla="*/ 6 h 36"/>
                  <a:gd name="T12" fmla="*/ 36 w 44"/>
                  <a:gd name="T13" fmla="*/ 8 h 36"/>
                  <a:gd name="T14" fmla="*/ 34 w 44"/>
                  <a:gd name="T15" fmla="*/ 8 h 36"/>
                  <a:gd name="T16" fmla="*/ 34 w 44"/>
                  <a:gd name="T17" fmla="*/ 10 h 36"/>
                  <a:gd name="T18" fmla="*/ 34 w 44"/>
                  <a:gd name="T19" fmla="*/ 12 h 36"/>
                  <a:gd name="T20" fmla="*/ 34 w 44"/>
                  <a:gd name="T21" fmla="*/ 14 h 36"/>
                  <a:gd name="T22" fmla="*/ 34 w 44"/>
                  <a:gd name="T23" fmla="*/ 16 h 36"/>
                  <a:gd name="T24" fmla="*/ 32 w 44"/>
                  <a:gd name="T25" fmla="*/ 20 h 36"/>
                  <a:gd name="T26" fmla="*/ 30 w 44"/>
                  <a:gd name="T27" fmla="*/ 22 h 36"/>
                  <a:gd name="T28" fmla="*/ 28 w 44"/>
                  <a:gd name="T29" fmla="*/ 26 h 36"/>
                  <a:gd name="T30" fmla="*/ 28 w 44"/>
                  <a:gd name="T31" fmla="*/ 26 h 36"/>
                  <a:gd name="T32" fmla="*/ 24 w 44"/>
                  <a:gd name="T33" fmla="*/ 28 h 36"/>
                  <a:gd name="T34" fmla="*/ 18 w 44"/>
                  <a:gd name="T35" fmla="*/ 30 h 36"/>
                  <a:gd name="T36" fmla="*/ 10 w 44"/>
                  <a:gd name="T37" fmla="*/ 34 h 36"/>
                  <a:gd name="T38" fmla="*/ 6 w 44"/>
                  <a:gd name="T39" fmla="*/ 36 h 36"/>
                  <a:gd name="T40" fmla="*/ 2 w 44"/>
                  <a:gd name="T41" fmla="*/ 36 h 36"/>
                  <a:gd name="T42" fmla="*/ 0 w 44"/>
                  <a:gd name="T43" fmla="*/ 34 h 36"/>
                  <a:gd name="T44" fmla="*/ 0 w 44"/>
                  <a:gd name="T45" fmla="*/ 32 h 36"/>
                  <a:gd name="T46" fmla="*/ 2 w 44"/>
                  <a:gd name="T47" fmla="*/ 32 h 36"/>
                  <a:gd name="T48" fmla="*/ 6 w 44"/>
                  <a:gd name="T49" fmla="*/ 30 h 36"/>
                  <a:gd name="T50" fmla="*/ 6 w 44"/>
                  <a:gd name="T51" fmla="*/ 28 h 36"/>
                  <a:gd name="T52" fmla="*/ 6 w 44"/>
                  <a:gd name="T53" fmla="*/ 26 h 36"/>
                  <a:gd name="T54" fmla="*/ 6 w 44"/>
                  <a:gd name="T55" fmla="*/ 24 h 36"/>
                  <a:gd name="T56" fmla="*/ 4 w 44"/>
                  <a:gd name="T57" fmla="*/ 24 h 36"/>
                  <a:gd name="T58" fmla="*/ 4 w 44"/>
                  <a:gd name="T59" fmla="*/ 22 h 36"/>
                  <a:gd name="T60" fmla="*/ 6 w 44"/>
                  <a:gd name="T61" fmla="*/ 20 h 36"/>
                  <a:gd name="T62" fmla="*/ 8 w 44"/>
                  <a:gd name="T63" fmla="*/ 18 h 36"/>
                  <a:gd name="T64" fmla="*/ 10 w 44"/>
                  <a:gd name="T65" fmla="*/ 16 h 36"/>
                  <a:gd name="T66" fmla="*/ 10 w 44"/>
                  <a:gd name="T67" fmla="*/ 16 h 36"/>
                  <a:gd name="T68" fmla="*/ 14 w 44"/>
                  <a:gd name="T69" fmla="*/ 14 h 36"/>
                  <a:gd name="T70" fmla="*/ 16 w 44"/>
                  <a:gd name="T71" fmla="*/ 14 h 36"/>
                  <a:gd name="T72" fmla="*/ 20 w 44"/>
                  <a:gd name="T73" fmla="*/ 12 h 36"/>
                  <a:gd name="T74" fmla="*/ 22 w 44"/>
                  <a:gd name="T75" fmla="*/ 10 h 36"/>
                  <a:gd name="T76" fmla="*/ 24 w 44"/>
                  <a:gd name="T77" fmla="*/ 8 h 36"/>
                  <a:gd name="T78" fmla="*/ 24 w 44"/>
                  <a:gd name="T79" fmla="*/ 8 h 36"/>
                  <a:gd name="T80" fmla="*/ 22 w 44"/>
                  <a:gd name="T81" fmla="*/ 10 h 36"/>
                  <a:gd name="T82" fmla="*/ 20 w 44"/>
                  <a:gd name="T83" fmla="*/ 8 h 36"/>
                  <a:gd name="T84" fmla="*/ 22 w 44"/>
                  <a:gd name="T85" fmla="*/ 6 h 36"/>
                  <a:gd name="T86" fmla="*/ 24 w 44"/>
                  <a:gd name="T87" fmla="*/ 6 h 36"/>
                  <a:gd name="T88" fmla="*/ 28 w 44"/>
                  <a:gd name="T89" fmla="*/ 4 h 36"/>
                  <a:gd name="T90" fmla="*/ 32 w 44"/>
                  <a:gd name="T91" fmla="*/ 2 h 36"/>
                  <a:gd name="T92" fmla="*/ 38 w 44"/>
                  <a:gd name="T93" fmla="*/ 2 h 36"/>
                  <a:gd name="T94" fmla="*/ 40 w 44"/>
                  <a:gd name="T95" fmla="*/ 0 h 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44" h="36">
                    <a:moveTo>
                      <a:pt x="40" y="0"/>
                    </a:moveTo>
                    <a:lnTo>
                      <a:pt x="42" y="0"/>
                    </a:lnTo>
                    <a:lnTo>
                      <a:pt x="44" y="2"/>
                    </a:lnTo>
                    <a:lnTo>
                      <a:pt x="44" y="4"/>
                    </a:lnTo>
                    <a:lnTo>
                      <a:pt x="42" y="6"/>
                    </a:lnTo>
                    <a:lnTo>
                      <a:pt x="40" y="6"/>
                    </a:lnTo>
                    <a:lnTo>
                      <a:pt x="38" y="6"/>
                    </a:lnTo>
                    <a:lnTo>
                      <a:pt x="38" y="8"/>
                    </a:lnTo>
                    <a:lnTo>
                      <a:pt x="36" y="8"/>
                    </a:lnTo>
                    <a:lnTo>
                      <a:pt x="34" y="8"/>
                    </a:lnTo>
                    <a:lnTo>
                      <a:pt x="34" y="10"/>
                    </a:lnTo>
                    <a:lnTo>
                      <a:pt x="34" y="12"/>
                    </a:lnTo>
                    <a:lnTo>
                      <a:pt x="34" y="14"/>
                    </a:lnTo>
                    <a:lnTo>
                      <a:pt x="34" y="16"/>
                    </a:lnTo>
                    <a:lnTo>
                      <a:pt x="34" y="18"/>
                    </a:lnTo>
                    <a:lnTo>
                      <a:pt x="32" y="18"/>
                    </a:lnTo>
                    <a:lnTo>
                      <a:pt x="32" y="20"/>
                    </a:lnTo>
                    <a:lnTo>
                      <a:pt x="32" y="22"/>
                    </a:lnTo>
                    <a:lnTo>
                      <a:pt x="30" y="22"/>
                    </a:lnTo>
                    <a:lnTo>
                      <a:pt x="30" y="24"/>
                    </a:lnTo>
                    <a:lnTo>
                      <a:pt x="28" y="24"/>
                    </a:lnTo>
                    <a:lnTo>
                      <a:pt x="28" y="26"/>
                    </a:lnTo>
                    <a:lnTo>
                      <a:pt x="26" y="28"/>
                    </a:lnTo>
                    <a:lnTo>
                      <a:pt x="24" y="28"/>
                    </a:lnTo>
                    <a:lnTo>
                      <a:pt x="22" y="28"/>
                    </a:lnTo>
                    <a:lnTo>
                      <a:pt x="20" y="28"/>
                    </a:lnTo>
                    <a:lnTo>
                      <a:pt x="18" y="30"/>
                    </a:lnTo>
                    <a:lnTo>
                      <a:pt x="16" y="30"/>
                    </a:lnTo>
                    <a:lnTo>
                      <a:pt x="14" y="32"/>
                    </a:lnTo>
                    <a:lnTo>
                      <a:pt x="12" y="34"/>
                    </a:lnTo>
                    <a:lnTo>
                      <a:pt x="10" y="34"/>
                    </a:lnTo>
                    <a:lnTo>
                      <a:pt x="8" y="34"/>
                    </a:lnTo>
                    <a:lnTo>
                      <a:pt x="8" y="36"/>
                    </a:lnTo>
                    <a:lnTo>
                      <a:pt x="6" y="36"/>
                    </a:lnTo>
                    <a:lnTo>
                      <a:pt x="4" y="36"/>
                    </a:lnTo>
                    <a:lnTo>
                      <a:pt x="2" y="36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0" y="32"/>
                    </a:lnTo>
                    <a:lnTo>
                      <a:pt x="2" y="32"/>
                    </a:lnTo>
                    <a:lnTo>
                      <a:pt x="4" y="30"/>
                    </a:lnTo>
                    <a:lnTo>
                      <a:pt x="6" y="30"/>
                    </a:lnTo>
                    <a:lnTo>
                      <a:pt x="6" y="28"/>
                    </a:lnTo>
                    <a:lnTo>
                      <a:pt x="6" y="26"/>
                    </a:lnTo>
                    <a:lnTo>
                      <a:pt x="6" y="24"/>
                    </a:lnTo>
                    <a:lnTo>
                      <a:pt x="4" y="24"/>
                    </a:lnTo>
                    <a:lnTo>
                      <a:pt x="4" y="22"/>
                    </a:lnTo>
                    <a:lnTo>
                      <a:pt x="6" y="22"/>
                    </a:lnTo>
                    <a:lnTo>
                      <a:pt x="6" y="20"/>
                    </a:lnTo>
                    <a:lnTo>
                      <a:pt x="6" y="18"/>
                    </a:lnTo>
                    <a:lnTo>
                      <a:pt x="8" y="18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6"/>
                    </a:lnTo>
                    <a:lnTo>
                      <a:pt x="14" y="16"/>
                    </a:lnTo>
                    <a:lnTo>
                      <a:pt x="14" y="14"/>
                    </a:lnTo>
                    <a:lnTo>
                      <a:pt x="16" y="14"/>
                    </a:lnTo>
                    <a:lnTo>
                      <a:pt x="18" y="12"/>
                    </a:lnTo>
                    <a:lnTo>
                      <a:pt x="20" y="12"/>
                    </a:lnTo>
                    <a:lnTo>
                      <a:pt x="22" y="10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2" y="8"/>
                    </a:lnTo>
                    <a:lnTo>
                      <a:pt x="22" y="10"/>
                    </a:lnTo>
                    <a:lnTo>
                      <a:pt x="20" y="10"/>
                    </a:lnTo>
                    <a:lnTo>
                      <a:pt x="20" y="8"/>
                    </a:lnTo>
                    <a:lnTo>
                      <a:pt x="22" y="8"/>
                    </a:lnTo>
                    <a:lnTo>
                      <a:pt x="22" y="6"/>
                    </a:lnTo>
                    <a:lnTo>
                      <a:pt x="24" y="6"/>
                    </a:lnTo>
                    <a:lnTo>
                      <a:pt x="26" y="6"/>
                    </a:lnTo>
                    <a:lnTo>
                      <a:pt x="26" y="4"/>
                    </a:lnTo>
                    <a:lnTo>
                      <a:pt x="28" y="4"/>
                    </a:lnTo>
                    <a:lnTo>
                      <a:pt x="30" y="2"/>
                    </a:lnTo>
                    <a:lnTo>
                      <a:pt x="32" y="2"/>
                    </a:lnTo>
                    <a:lnTo>
                      <a:pt x="34" y="2"/>
                    </a:lnTo>
                    <a:lnTo>
                      <a:pt x="36" y="2"/>
                    </a:lnTo>
                    <a:lnTo>
                      <a:pt x="38" y="2"/>
                    </a:lnTo>
                    <a:lnTo>
                      <a:pt x="38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46" name="Freeform 1092"/>
              <p:cNvSpPr>
                <a:spLocks/>
              </p:cNvSpPr>
              <p:nvPr/>
            </p:nvSpPr>
            <p:spPr bwMode="auto">
              <a:xfrm>
                <a:off x="5505" y="1917"/>
                <a:ext cx="79" cy="135"/>
              </a:xfrm>
              <a:custGeom>
                <a:avLst/>
                <a:gdLst>
                  <a:gd name="T0" fmla="*/ 68 w 79"/>
                  <a:gd name="T1" fmla="*/ 0 h 135"/>
                  <a:gd name="T2" fmla="*/ 70 w 79"/>
                  <a:gd name="T3" fmla="*/ 0 h 135"/>
                  <a:gd name="T4" fmla="*/ 73 w 79"/>
                  <a:gd name="T5" fmla="*/ 4 h 135"/>
                  <a:gd name="T6" fmla="*/ 77 w 79"/>
                  <a:gd name="T7" fmla="*/ 8 h 135"/>
                  <a:gd name="T8" fmla="*/ 79 w 79"/>
                  <a:gd name="T9" fmla="*/ 12 h 135"/>
                  <a:gd name="T10" fmla="*/ 79 w 79"/>
                  <a:gd name="T11" fmla="*/ 16 h 135"/>
                  <a:gd name="T12" fmla="*/ 79 w 79"/>
                  <a:gd name="T13" fmla="*/ 20 h 135"/>
                  <a:gd name="T14" fmla="*/ 77 w 79"/>
                  <a:gd name="T15" fmla="*/ 24 h 135"/>
                  <a:gd name="T16" fmla="*/ 73 w 79"/>
                  <a:gd name="T17" fmla="*/ 26 h 135"/>
                  <a:gd name="T18" fmla="*/ 73 w 79"/>
                  <a:gd name="T19" fmla="*/ 30 h 135"/>
                  <a:gd name="T20" fmla="*/ 73 w 79"/>
                  <a:gd name="T21" fmla="*/ 32 h 135"/>
                  <a:gd name="T22" fmla="*/ 70 w 79"/>
                  <a:gd name="T23" fmla="*/ 36 h 135"/>
                  <a:gd name="T24" fmla="*/ 70 w 79"/>
                  <a:gd name="T25" fmla="*/ 40 h 135"/>
                  <a:gd name="T26" fmla="*/ 66 w 79"/>
                  <a:gd name="T27" fmla="*/ 44 h 135"/>
                  <a:gd name="T28" fmla="*/ 66 w 79"/>
                  <a:gd name="T29" fmla="*/ 46 h 135"/>
                  <a:gd name="T30" fmla="*/ 66 w 79"/>
                  <a:gd name="T31" fmla="*/ 50 h 135"/>
                  <a:gd name="T32" fmla="*/ 64 w 79"/>
                  <a:gd name="T33" fmla="*/ 54 h 135"/>
                  <a:gd name="T34" fmla="*/ 60 w 79"/>
                  <a:gd name="T35" fmla="*/ 58 h 135"/>
                  <a:gd name="T36" fmla="*/ 58 w 79"/>
                  <a:gd name="T37" fmla="*/ 65 h 135"/>
                  <a:gd name="T38" fmla="*/ 54 w 79"/>
                  <a:gd name="T39" fmla="*/ 71 h 135"/>
                  <a:gd name="T40" fmla="*/ 52 w 79"/>
                  <a:gd name="T41" fmla="*/ 77 h 135"/>
                  <a:gd name="T42" fmla="*/ 50 w 79"/>
                  <a:gd name="T43" fmla="*/ 83 h 135"/>
                  <a:gd name="T44" fmla="*/ 46 w 79"/>
                  <a:gd name="T45" fmla="*/ 91 h 135"/>
                  <a:gd name="T46" fmla="*/ 42 w 79"/>
                  <a:gd name="T47" fmla="*/ 103 h 135"/>
                  <a:gd name="T48" fmla="*/ 36 w 79"/>
                  <a:gd name="T49" fmla="*/ 113 h 135"/>
                  <a:gd name="T50" fmla="*/ 32 w 79"/>
                  <a:gd name="T51" fmla="*/ 119 h 135"/>
                  <a:gd name="T52" fmla="*/ 28 w 79"/>
                  <a:gd name="T53" fmla="*/ 123 h 135"/>
                  <a:gd name="T54" fmla="*/ 20 w 79"/>
                  <a:gd name="T55" fmla="*/ 129 h 135"/>
                  <a:gd name="T56" fmla="*/ 12 w 79"/>
                  <a:gd name="T57" fmla="*/ 133 h 135"/>
                  <a:gd name="T58" fmla="*/ 10 w 79"/>
                  <a:gd name="T59" fmla="*/ 135 h 135"/>
                  <a:gd name="T60" fmla="*/ 6 w 79"/>
                  <a:gd name="T61" fmla="*/ 133 h 135"/>
                  <a:gd name="T62" fmla="*/ 2 w 79"/>
                  <a:gd name="T63" fmla="*/ 131 h 135"/>
                  <a:gd name="T64" fmla="*/ 0 w 79"/>
                  <a:gd name="T65" fmla="*/ 125 h 135"/>
                  <a:gd name="T66" fmla="*/ 0 w 79"/>
                  <a:gd name="T67" fmla="*/ 119 h 135"/>
                  <a:gd name="T68" fmla="*/ 0 w 79"/>
                  <a:gd name="T69" fmla="*/ 113 h 135"/>
                  <a:gd name="T70" fmla="*/ 4 w 79"/>
                  <a:gd name="T71" fmla="*/ 105 h 135"/>
                  <a:gd name="T72" fmla="*/ 8 w 79"/>
                  <a:gd name="T73" fmla="*/ 93 h 135"/>
                  <a:gd name="T74" fmla="*/ 10 w 79"/>
                  <a:gd name="T75" fmla="*/ 77 h 135"/>
                  <a:gd name="T76" fmla="*/ 10 w 79"/>
                  <a:gd name="T77" fmla="*/ 67 h 135"/>
                  <a:gd name="T78" fmla="*/ 10 w 79"/>
                  <a:gd name="T79" fmla="*/ 60 h 135"/>
                  <a:gd name="T80" fmla="*/ 14 w 79"/>
                  <a:gd name="T81" fmla="*/ 54 h 135"/>
                  <a:gd name="T82" fmla="*/ 22 w 79"/>
                  <a:gd name="T83" fmla="*/ 48 h 135"/>
                  <a:gd name="T84" fmla="*/ 28 w 79"/>
                  <a:gd name="T85" fmla="*/ 42 h 135"/>
                  <a:gd name="T86" fmla="*/ 40 w 79"/>
                  <a:gd name="T87" fmla="*/ 36 h 135"/>
                  <a:gd name="T88" fmla="*/ 52 w 79"/>
                  <a:gd name="T89" fmla="*/ 26 h 135"/>
                  <a:gd name="T90" fmla="*/ 56 w 79"/>
                  <a:gd name="T91" fmla="*/ 20 h 135"/>
                  <a:gd name="T92" fmla="*/ 60 w 79"/>
                  <a:gd name="T93" fmla="*/ 16 h 135"/>
                  <a:gd name="T94" fmla="*/ 64 w 79"/>
                  <a:gd name="T95" fmla="*/ 10 h 135"/>
                  <a:gd name="T96" fmla="*/ 66 w 79"/>
                  <a:gd name="T97" fmla="*/ 6 h 135"/>
                  <a:gd name="T98" fmla="*/ 68 w 79"/>
                  <a:gd name="T99" fmla="*/ 2 h 135"/>
                  <a:gd name="T100" fmla="*/ 68 w 79"/>
                  <a:gd name="T101" fmla="*/ 0 h 13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79" h="135">
                    <a:moveTo>
                      <a:pt x="68" y="0"/>
                    </a:moveTo>
                    <a:lnTo>
                      <a:pt x="68" y="0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3" y="2"/>
                    </a:lnTo>
                    <a:lnTo>
                      <a:pt x="73" y="4"/>
                    </a:lnTo>
                    <a:lnTo>
                      <a:pt x="75" y="6"/>
                    </a:lnTo>
                    <a:lnTo>
                      <a:pt x="77" y="8"/>
                    </a:lnTo>
                    <a:lnTo>
                      <a:pt x="77" y="10"/>
                    </a:lnTo>
                    <a:lnTo>
                      <a:pt x="79" y="12"/>
                    </a:lnTo>
                    <a:lnTo>
                      <a:pt x="79" y="14"/>
                    </a:lnTo>
                    <a:lnTo>
                      <a:pt x="79" y="16"/>
                    </a:lnTo>
                    <a:lnTo>
                      <a:pt x="79" y="18"/>
                    </a:lnTo>
                    <a:lnTo>
                      <a:pt x="79" y="20"/>
                    </a:lnTo>
                    <a:lnTo>
                      <a:pt x="77" y="22"/>
                    </a:lnTo>
                    <a:lnTo>
                      <a:pt x="77" y="24"/>
                    </a:lnTo>
                    <a:lnTo>
                      <a:pt x="75" y="24"/>
                    </a:lnTo>
                    <a:lnTo>
                      <a:pt x="75" y="26"/>
                    </a:lnTo>
                    <a:lnTo>
                      <a:pt x="73" y="26"/>
                    </a:lnTo>
                    <a:lnTo>
                      <a:pt x="73" y="28"/>
                    </a:lnTo>
                    <a:lnTo>
                      <a:pt x="73" y="30"/>
                    </a:lnTo>
                    <a:lnTo>
                      <a:pt x="73" y="32"/>
                    </a:lnTo>
                    <a:lnTo>
                      <a:pt x="73" y="34"/>
                    </a:lnTo>
                    <a:lnTo>
                      <a:pt x="73" y="36"/>
                    </a:lnTo>
                    <a:lnTo>
                      <a:pt x="70" y="36"/>
                    </a:lnTo>
                    <a:lnTo>
                      <a:pt x="70" y="38"/>
                    </a:lnTo>
                    <a:lnTo>
                      <a:pt x="70" y="40"/>
                    </a:lnTo>
                    <a:lnTo>
                      <a:pt x="68" y="42"/>
                    </a:lnTo>
                    <a:lnTo>
                      <a:pt x="66" y="44"/>
                    </a:lnTo>
                    <a:lnTo>
                      <a:pt x="66" y="46"/>
                    </a:lnTo>
                    <a:lnTo>
                      <a:pt x="66" y="48"/>
                    </a:lnTo>
                    <a:lnTo>
                      <a:pt x="66" y="50"/>
                    </a:lnTo>
                    <a:lnTo>
                      <a:pt x="64" y="52"/>
                    </a:lnTo>
                    <a:lnTo>
                      <a:pt x="64" y="54"/>
                    </a:lnTo>
                    <a:lnTo>
                      <a:pt x="62" y="56"/>
                    </a:lnTo>
                    <a:lnTo>
                      <a:pt x="62" y="58"/>
                    </a:lnTo>
                    <a:lnTo>
                      <a:pt x="60" y="58"/>
                    </a:lnTo>
                    <a:lnTo>
                      <a:pt x="60" y="60"/>
                    </a:lnTo>
                    <a:lnTo>
                      <a:pt x="58" y="63"/>
                    </a:lnTo>
                    <a:lnTo>
                      <a:pt x="58" y="65"/>
                    </a:lnTo>
                    <a:lnTo>
                      <a:pt x="56" y="67"/>
                    </a:lnTo>
                    <a:lnTo>
                      <a:pt x="54" y="69"/>
                    </a:lnTo>
                    <a:lnTo>
                      <a:pt x="54" y="71"/>
                    </a:lnTo>
                    <a:lnTo>
                      <a:pt x="54" y="73"/>
                    </a:lnTo>
                    <a:lnTo>
                      <a:pt x="52" y="75"/>
                    </a:lnTo>
                    <a:lnTo>
                      <a:pt x="52" y="77"/>
                    </a:lnTo>
                    <a:lnTo>
                      <a:pt x="52" y="79"/>
                    </a:lnTo>
                    <a:lnTo>
                      <a:pt x="50" y="81"/>
                    </a:lnTo>
                    <a:lnTo>
                      <a:pt x="50" y="83"/>
                    </a:lnTo>
                    <a:lnTo>
                      <a:pt x="48" y="85"/>
                    </a:lnTo>
                    <a:lnTo>
                      <a:pt x="48" y="89"/>
                    </a:lnTo>
                    <a:lnTo>
                      <a:pt x="46" y="91"/>
                    </a:lnTo>
                    <a:lnTo>
                      <a:pt x="46" y="95"/>
                    </a:lnTo>
                    <a:lnTo>
                      <a:pt x="44" y="99"/>
                    </a:lnTo>
                    <a:lnTo>
                      <a:pt x="42" y="103"/>
                    </a:lnTo>
                    <a:lnTo>
                      <a:pt x="40" y="107"/>
                    </a:lnTo>
                    <a:lnTo>
                      <a:pt x="38" y="111"/>
                    </a:lnTo>
                    <a:lnTo>
                      <a:pt x="36" y="113"/>
                    </a:lnTo>
                    <a:lnTo>
                      <a:pt x="34" y="115"/>
                    </a:lnTo>
                    <a:lnTo>
                      <a:pt x="34" y="119"/>
                    </a:lnTo>
                    <a:lnTo>
                      <a:pt x="32" y="119"/>
                    </a:lnTo>
                    <a:lnTo>
                      <a:pt x="30" y="121"/>
                    </a:lnTo>
                    <a:lnTo>
                      <a:pt x="30" y="123"/>
                    </a:lnTo>
                    <a:lnTo>
                      <a:pt x="28" y="123"/>
                    </a:lnTo>
                    <a:lnTo>
                      <a:pt x="26" y="125"/>
                    </a:lnTo>
                    <a:lnTo>
                      <a:pt x="24" y="127"/>
                    </a:lnTo>
                    <a:lnTo>
                      <a:pt x="20" y="129"/>
                    </a:lnTo>
                    <a:lnTo>
                      <a:pt x="18" y="131"/>
                    </a:lnTo>
                    <a:lnTo>
                      <a:pt x="14" y="131"/>
                    </a:lnTo>
                    <a:lnTo>
                      <a:pt x="12" y="133"/>
                    </a:lnTo>
                    <a:lnTo>
                      <a:pt x="10" y="135"/>
                    </a:lnTo>
                    <a:lnTo>
                      <a:pt x="8" y="135"/>
                    </a:lnTo>
                    <a:lnTo>
                      <a:pt x="6" y="133"/>
                    </a:lnTo>
                    <a:lnTo>
                      <a:pt x="4" y="133"/>
                    </a:lnTo>
                    <a:lnTo>
                      <a:pt x="2" y="131"/>
                    </a:lnTo>
                    <a:lnTo>
                      <a:pt x="2" y="129"/>
                    </a:lnTo>
                    <a:lnTo>
                      <a:pt x="0" y="127"/>
                    </a:lnTo>
                    <a:lnTo>
                      <a:pt x="0" y="125"/>
                    </a:lnTo>
                    <a:lnTo>
                      <a:pt x="0" y="123"/>
                    </a:lnTo>
                    <a:lnTo>
                      <a:pt x="0" y="121"/>
                    </a:lnTo>
                    <a:lnTo>
                      <a:pt x="0" y="119"/>
                    </a:lnTo>
                    <a:lnTo>
                      <a:pt x="0" y="117"/>
                    </a:lnTo>
                    <a:lnTo>
                      <a:pt x="0" y="115"/>
                    </a:lnTo>
                    <a:lnTo>
                      <a:pt x="0" y="113"/>
                    </a:lnTo>
                    <a:lnTo>
                      <a:pt x="2" y="111"/>
                    </a:lnTo>
                    <a:lnTo>
                      <a:pt x="2" y="109"/>
                    </a:lnTo>
                    <a:lnTo>
                      <a:pt x="4" y="105"/>
                    </a:lnTo>
                    <a:lnTo>
                      <a:pt x="6" y="101"/>
                    </a:lnTo>
                    <a:lnTo>
                      <a:pt x="6" y="97"/>
                    </a:lnTo>
                    <a:lnTo>
                      <a:pt x="8" y="93"/>
                    </a:lnTo>
                    <a:lnTo>
                      <a:pt x="10" y="87"/>
                    </a:lnTo>
                    <a:lnTo>
                      <a:pt x="10" y="81"/>
                    </a:lnTo>
                    <a:lnTo>
                      <a:pt x="10" y="77"/>
                    </a:lnTo>
                    <a:lnTo>
                      <a:pt x="10" y="73"/>
                    </a:lnTo>
                    <a:lnTo>
                      <a:pt x="10" y="69"/>
                    </a:lnTo>
                    <a:lnTo>
                      <a:pt x="10" y="67"/>
                    </a:lnTo>
                    <a:lnTo>
                      <a:pt x="10" y="65"/>
                    </a:lnTo>
                    <a:lnTo>
                      <a:pt x="10" y="63"/>
                    </a:lnTo>
                    <a:lnTo>
                      <a:pt x="10" y="60"/>
                    </a:lnTo>
                    <a:lnTo>
                      <a:pt x="12" y="58"/>
                    </a:lnTo>
                    <a:lnTo>
                      <a:pt x="12" y="56"/>
                    </a:lnTo>
                    <a:lnTo>
                      <a:pt x="14" y="54"/>
                    </a:lnTo>
                    <a:lnTo>
                      <a:pt x="16" y="52"/>
                    </a:lnTo>
                    <a:lnTo>
                      <a:pt x="20" y="50"/>
                    </a:lnTo>
                    <a:lnTo>
                      <a:pt x="22" y="48"/>
                    </a:lnTo>
                    <a:lnTo>
                      <a:pt x="24" y="46"/>
                    </a:lnTo>
                    <a:lnTo>
                      <a:pt x="26" y="44"/>
                    </a:lnTo>
                    <a:lnTo>
                      <a:pt x="28" y="42"/>
                    </a:lnTo>
                    <a:lnTo>
                      <a:pt x="32" y="42"/>
                    </a:lnTo>
                    <a:lnTo>
                      <a:pt x="36" y="38"/>
                    </a:lnTo>
                    <a:lnTo>
                      <a:pt x="40" y="36"/>
                    </a:lnTo>
                    <a:lnTo>
                      <a:pt x="44" y="32"/>
                    </a:lnTo>
                    <a:lnTo>
                      <a:pt x="48" y="28"/>
                    </a:lnTo>
                    <a:lnTo>
                      <a:pt x="52" y="26"/>
                    </a:lnTo>
                    <a:lnTo>
                      <a:pt x="54" y="24"/>
                    </a:lnTo>
                    <a:lnTo>
                      <a:pt x="56" y="22"/>
                    </a:lnTo>
                    <a:lnTo>
                      <a:pt x="56" y="20"/>
                    </a:lnTo>
                    <a:lnTo>
                      <a:pt x="58" y="20"/>
                    </a:lnTo>
                    <a:lnTo>
                      <a:pt x="58" y="18"/>
                    </a:lnTo>
                    <a:lnTo>
                      <a:pt x="60" y="16"/>
                    </a:lnTo>
                    <a:lnTo>
                      <a:pt x="62" y="14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lnTo>
                      <a:pt x="66" y="6"/>
                    </a:lnTo>
                    <a:lnTo>
                      <a:pt x="66" y="4"/>
                    </a:lnTo>
                    <a:lnTo>
                      <a:pt x="68" y="2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47" name="Freeform 1093"/>
              <p:cNvSpPr>
                <a:spLocks/>
              </p:cNvSpPr>
              <p:nvPr/>
            </p:nvSpPr>
            <p:spPr bwMode="auto">
              <a:xfrm>
                <a:off x="3047" y="2168"/>
                <a:ext cx="65" cy="36"/>
              </a:xfrm>
              <a:custGeom>
                <a:avLst/>
                <a:gdLst>
                  <a:gd name="T0" fmla="*/ 40 w 65"/>
                  <a:gd name="T1" fmla="*/ 0 h 36"/>
                  <a:gd name="T2" fmla="*/ 42 w 65"/>
                  <a:gd name="T3" fmla="*/ 0 h 36"/>
                  <a:gd name="T4" fmla="*/ 42 w 65"/>
                  <a:gd name="T5" fmla="*/ 0 h 36"/>
                  <a:gd name="T6" fmla="*/ 42 w 65"/>
                  <a:gd name="T7" fmla="*/ 0 h 36"/>
                  <a:gd name="T8" fmla="*/ 42 w 65"/>
                  <a:gd name="T9" fmla="*/ 2 h 36"/>
                  <a:gd name="T10" fmla="*/ 46 w 65"/>
                  <a:gd name="T11" fmla="*/ 2 h 36"/>
                  <a:gd name="T12" fmla="*/ 48 w 65"/>
                  <a:gd name="T13" fmla="*/ 6 h 36"/>
                  <a:gd name="T14" fmla="*/ 50 w 65"/>
                  <a:gd name="T15" fmla="*/ 6 h 36"/>
                  <a:gd name="T16" fmla="*/ 56 w 65"/>
                  <a:gd name="T17" fmla="*/ 4 h 36"/>
                  <a:gd name="T18" fmla="*/ 63 w 65"/>
                  <a:gd name="T19" fmla="*/ 2 h 36"/>
                  <a:gd name="T20" fmla="*/ 65 w 65"/>
                  <a:gd name="T21" fmla="*/ 0 h 36"/>
                  <a:gd name="T22" fmla="*/ 63 w 65"/>
                  <a:gd name="T23" fmla="*/ 4 h 36"/>
                  <a:gd name="T24" fmla="*/ 63 w 65"/>
                  <a:gd name="T25" fmla="*/ 6 h 36"/>
                  <a:gd name="T26" fmla="*/ 60 w 65"/>
                  <a:gd name="T27" fmla="*/ 8 h 36"/>
                  <a:gd name="T28" fmla="*/ 58 w 65"/>
                  <a:gd name="T29" fmla="*/ 8 h 36"/>
                  <a:gd name="T30" fmla="*/ 54 w 65"/>
                  <a:gd name="T31" fmla="*/ 10 h 36"/>
                  <a:gd name="T32" fmla="*/ 46 w 65"/>
                  <a:gd name="T33" fmla="*/ 14 h 36"/>
                  <a:gd name="T34" fmla="*/ 40 w 65"/>
                  <a:gd name="T35" fmla="*/ 18 h 36"/>
                  <a:gd name="T36" fmla="*/ 34 w 65"/>
                  <a:gd name="T37" fmla="*/ 22 h 36"/>
                  <a:gd name="T38" fmla="*/ 30 w 65"/>
                  <a:gd name="T39" fmla="*/ 28 h 36"/>
                  <a:gd name="T40" fmla="*/ 28 w 65"/>
                  <a:gd name="T41" fmla="*/ 28 h 36"/>
                  <a:gd name="T42" fmla="*/ 28 w 65"/>
                  <a:gd name="T43" fmla="*/ 28 h 36"/>
                  <a:gd name="T44" fmla="*/ 28 w 65"/>
                  <a:gd name="T45" fmla="*/ 26 h 36"/>
                  <a:gd name="T46" fmla="*/ 28 w 65"/>
                  <a:gd name="T47" fmla="*/ 24 h 36"/>
                  <a:gd name="T48" fmla="*/ 26 w 65"/>
                  <a:gd name="T49" fmla="*/ 24 h 36"/>
                  <a:gd name="T50" fmla="*/ 22 w 65"/>
                  <a:gd name="T51" fmla="*/ 26 h 36"/>
                  <a:gd name="T52" fmla="*/ 18 w 65"/>
                  <a:gd name="T53" fmla="*/ 28 h 36"/>
                  <a:gd name="T54" fmla="*/ 12 w 65"/>
                  <a:gd name="T55" fmla="*/ 30 h 36"/>
                  <a:gd name="T56" fmla="*/ 10 w 65"/>
                  <a:gd name="T57" fmla="*/ 32 h 36"/>
                  <a:gd name="T58" fmla="*/ 8 w 65"/>
                  <a:gd name="T59" fmla="*/ 34 h 36"/>
                  <a:gd name="T60" fmla="*/ 8 w 65"/>
                  <a:gd name="T61" fmla="*/ 36 h 36"/>
                  <a:gd name="T62" fmla="*/ 6 w 65"/>
                  <a:gd name="T63" fmla="*/ 36 h 36"/>
                  <a:gd name="T64" fmla="*/ 2 w 65"/>
                  <a:gd name="T65" fmla="*/ 36 h 36"/>
                  <a:gd name="T66" fmla="*/ 0 w 65"/>
                  <a:gd name="T67" fmla="*/ 36 h 36"/>
                  <a:gd name="T68" fmla="*/ 2 w 65"/>
                  <a:gd name="T69" fmla="*/ 34 h 36"/>
                  <a:gd name="T70" fmla="*/ 8 w 65"/>
                  <a:gd name="T71" fmla="*/ 30 h 36"/>
                  <a:gd name="T72" fmla="*/ 14 w 65"/>
                  <a:gd name="T73" fmla="*/ 28 h 36"/>
                  <a:gd name="T74" fmla="*/ 12 w 65"/>
                  <a:gd name="T75" fmla="*/ 26 h 36"/>
                  <a:gd name="T76" fmla="*/ 10 w 65"/>
                  <a:gd name="T77" fmla="*/ 26 h 36"/>
                  <a:gd name="T78" fmla="*/ 10 w 65"/>
                  <a:gd name="T79" fmla="*/ 26 h 36"/>
                  <a:gd name="T80" fmla="*/ 14 w 65"/>
                  <a:gd name="T81" fmla="*/ 22 h 36"/>
                  <a:gd name="T82" fmla="*/ 16 w 65"/>
                  <a:gd name="T83" fmla="*/ 22 h 36"/>
                  <a:gd name="T84" fmla="*/ 20 w 65"/>
                  <a:gd name="T85" fmla="*/ 20 h 36"/>
                  <a:gd name="T86" fmla="*/ 22 w 65"/>
                  <a:gd name="T87" fmla="*/ 18 h 36"/>
                  <a:gd name="T88" fmla="*/ 24 w 65"/>
                  <a:gd name="T89" fmla="*/ 18 h 36"/>
                  <a:gd name="T90" fmla="*/ 26 w 65"/>
                  <a:gd name="T91" fmla="*/ 16 h 36"/>
                  <a:gd name="T92" fmla="*/ 34 w 65"/>
                  <a:gd name="T93" fmla="*/ 8 h 36"/>
                  <a:gd name="T94" fmla="*/ 38 w 65"/>
                  <a:gd name="T95" fmla="*/ 2 h 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5" h="36">
                    <a:moveTo>
                      <a:pt x="40" y="2"/>
                    </a:moveTo>
                    <a:lnTo>
                      <a:pt x="40" y="2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2" y="2"/>
                    </a:lnTo>
                    <a:lnTo>
                      <a:pt x="44" y="2"/>
                    </a:lnTo>
                    <a:lnTo>
                      <a:pt x="46" y="2"/>
                    </a:lnTo>
                    <a:lnTo>
                      <a:pt x="46" y="4"/>
                    </a:lnTo>
                    <a:lnTo>
                      <a:pt x="48" y="6"/>
                    </a:lnTo>
                    <a:lnTo>
                      <a:pt x="50" y="6"/>
                    </a:lnTo>
                    <a:lnTo>
                      <a:pt x="52" y="6"/>
                    </a:lnTo>
                    <a:lnTo>
                      <a:pt x="54" y="6"/>
                    </a:lnTo>
                    <a:lnTo>
                      <a:pt x="56" y="4"/>
                    </a:lnTo>
                    <a:lnTo>
                      <a:pt x="58" y="4"/>
                    </a:lnTo>
                    <a:lnTo>
                      <a:pt x="60" y="2"/>
                    </a:lnTo>
                    <a:lnTo>
                      <a:pt x="63" y="2"/>
                    </a:lnTo>
                    <a:lnTo>
                      <a:pt x="65" y="2"/>
                    </a:lnTo>
                    <a:lnTo>
                      <a:pt x="65" y="0"/>
                    </a:lnTo>
                    <a:lnTo>
                      <a:pt x="65" y="2"/>
                    </a:lnTo>
                    <a:lnTo>
                      <a:pt x="63" y="4"/>
                    </a:lnTo>
                    <a:lnTo>
                      <a:pt x="63" y="6"/>
                    </a:lnTo>
                    <a:lnTo>
                      <a:pt x="60" y="6"/>
                    </a:lnTo>
                    <a:lnTo>
                      <a:pt x="60" y="8"/>
                    </a:lnTo>
                    <a:lnTo>
                      <a:pt x="58" y="8"/>
                    </a:lnTo>
                    <a:lnTo>
                      <a:pt x="56" y="10"/>
                    </a:lnTo>
                    <a:lnTo>
                      <a:pt x="54" y="10"/>
                    </a:lnTo>
                    <a:lnTo>
                      <a:pt x="52" y="12"/>
                    </a:lnTo>
                    <a:lnTo>
                      <a:pt x="48" y="14"/>
                    </a:lnTo>
                    <a:lnTo>
                      <a:pt x="46" y="14"/>
                    </a:lnTo>
                    <a:lnTo>
                      <a:pt x="44" y="16"/>
                    </a:lnTo>
                    <a:lnTo>
                      <a:pt x="42" y="16"/>
                    </a:lnTo>
                    <a:lnTo>
                      <a:pt x="40" y="18"/>
                    </a:lnTo>
                    <a:lnTo>
                      <a:pt x="38" y="18"/>
                    </a:lnTo>
                    <a:lnTo>
                      <a:pt x="36" y="20"/>
                    </a:lnTo>
                    <a:lnTo>
                      <a:pt x="34" y="22"/>
                    </a:lnTo>
                    <a:lnTo>
                      <a:pt x="32" y="24"/>
                    </a:lnTo>
                    <a:lnTo>
                      <a:pt x="30" y="26"/>
                    </a:lnTo>
                    <a:lnTo>
                      <a:pt x="30" y="28"/>
                    </a:lnTo>
                    <a:lnTo>
                      <a:pt x="28" y="28"/>
                    </a:lnTo>
                    <a:lnTo>
                      <a:pt x="28" y="26"/>
                    </a:lnTo>
                    <a:lnTo>
                      <a:pt x="28" y="24"/>
                    </a:lnTo>
                    <a:lnTo>
                      <a:pt x="26" y="24"/>
                    </a:lnTo>
                    <a:lnTo>
                      <a:pt x="24" y="24"/>
                    </a:lnTo>
                    <a:lnTo>
                      <a:pt x="22" y="26"/>
                    </a:lnTo>
                    <a:lnTo>
                      <a:pt x="20" y="28"/>
                    </a:lnTo>
                    <a:lnTo>
                      <a:pt x="18" y="28"/>
                    </a:lnTo>
                    <a:lnTo>
                      <a:pt x="16" y="30"/>
                    </a:lnTo>
                    <a:lnTo>
                      <a:pt x="14" y="30"/>
                    </a:lnTo>
                    <a:lnTo>
                      <a:pt x="12" y="30"/>
                    </a:lnTo>
                    <a:lnTo>
                      <a:pt x="12" y="32"/>
                    </a:lnTo>
                    <a:lnTo>
                      <a:pt x="10" y="32"/>
                    </a:lnTo>
                    <a:lnTo>
                      <a:pt x="10" y="34"/>
                    </a:lnTo>
                    <a:lnTo>
                      <a:pt x="8" y="34"/>
                    </a:lnTo>
                    <a:lnTo>
                      <a:pt x="8" y="36"/>
                    </a:lnTo>
                    <a:lnTo>
                      <a:pt x="6" y="36"/>
                    </a:lnTo>
                    <a:lnTo>
                      <a:pt x="4" y="36"/>
                    </a:lnTo>
                    <a:lnTo>
                      <a:pt x="2" y="36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2" y="34"/>
                    </a:lnTo>
                    <a:lnTo>
                      <a:pt x="4" y="32"/>
                    </a:lnTo>
                    <a:lnTo>
                      <a:pt x="6" y="30"/>
                    </a:lnTo>
                    <a:lnTo>
                      <a:pt x="8" y="30"/>
                    </a:lnTo>
                    <a:lnTo>
                      <a:pt x="10" y="28"/>
                    </a:lnTo>
                    <a:lnTo>
                      <a:pt x="12" y="28"/>
                    </a:lnTo>
                    <a:lnTo>
                      <a:pt x="14" y="28"/>
                    </a:lnTo>
                    <a:lnTo>
                      <a:pt x="14" y="26"/>
                    </a:lnTo>
                    <a:lnTo>
                      <a:pt x="12" y="26"/>
                    </a:lnTo>
                    <a:lnTo>
                      <a:pt x="10" y="26"/>
                    </a:lnTo>
                    <a:lnTo>
                      <a:pt x="8" y="26"/>
                    </a:lnTo>
                    <a:lnTo>
                      <a:pt x="10" y="26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4" y="22"/>
                    </a:lnTo>
                    <a:lnTo>
                      <a:pt x="16" y="22"/>
                    </a:lnTo>
                    <a:lnTo>
                      <a:pt x="18" y="22"/>
                    </a:lnTo>
                    <a:lnTo>
                      <a:pt x="20" y="20"/>
                    </a:lnTo>
                    <a:lnTo>
                      <a:pt x="22" y="20"/>
                    </a:lnTo>
                    <a:lnTo>
                      <a:pt x="22" y="18"/>
                    </a:lnTo>
                    <a:lnTo>
                      <a:pt x="24" y="18"/>
                    </a:lnTo>
                    <a:lnTo>
                      <a:pt x="26" y="16"/>
                    </a:lnTo>
                    <a:lnTo>
                      <a:pt x="28" y="12"/>
                    </a:lnTo>
                    <a:lnTo>
                      <a:pt x="32" y="10"/>
                    </a:lnTo>
                    <a:lnTo>
                      <a:pt x="34" y="8"/>
                    </a:lnTo>
                    <a:lnTo>
                      <a:pt x="36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40" y="2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48" name="Freeform 1094"/>
              <p:cNvSpPr>
                <a:spLocks/>
              </p:cNvSpPr>
              <p:nvPr/>
            </p:nvSpPr>
            <p:spPr bwMode="auto">
              <a:xfrm>
                <a:off x="2921" y="2208"/>
                <a:ext cx="132" cy="83"/>
              </a:xfrm>
              <a:custGeom>
                <a:avLst/>
                <a:gdLst>
                  <a:gd name="T0" fmla="*/ 126 w 132"/>
                  <a:gd name="T1" fmla="*/ 2 h 83"/>
                  <a:gd name="T2" fmla="*/ 130 w 132"/>
                  <a:gd name="T3" fmla="*/ 0 h 83"/>
                  <a:gd name="T4" fmla="*/ 132 w 132"/>
                  <a:gd name="T5" fmla="*/ 0 h 83"/>
                  <a:gd name="T6" fmla="*/ 132 w 132"/>
                  <a:gd name="T7" fmla="*/ 0 h 83"/>
                  <a:gd name="T8" fmla="*/ 132 w 132"/>
                  <a:gd name="T9" fmla="*/ 0 h 83"/>
                  <a:gd name="T10" fmla="*/ 132 w 132"/>
                  <a:gd name="T11" fmla="*/ 2 h 83"/>
                  <a:gd name="T12" fmla="*/ 130 w 132"/>
                  <a:gd name="T13" fmla="*/ 10 h 83"/>
                  <a:gd name="T14" fmla="*/ 124 w 132"/>
                  <a:gd name="T15" fmla="*/ 14 h 83"/>
                  <a:gd name="T16" fmla="*/ 116 w 132"/>
                  <a:gd name="T17" fmla="*/ 20 h 83"/>
                  <a:gd name="T18" fmla="*/ 114 w 132"/>
                  <a:gd name="T19" fmla="*/ 22 h 83"/>
                  <a:gd name="T20" fmla="*/ 110 w 132"/>
                  <a:gd name="T21" fmla="*/ 28 h 83"/>
                  <a:gd name="T22" fmla="*/ 106 w 132"/>
                  <a:gd name="T23" fmla="*/ 32 h 83"/>
                  <a:gd name="T24" fmla="*/ 102 w 132"/>
                  <a:gd name="T25" fmla="*/ 36 h 83"/>
                  <a:gd name="T26" fmla="*/ 95 w 132"/>
                  <a:gd name="T27" fmla="*/ 42 h 83"/>
                  <a:gd name="T28" fmla="*/ 85 w 132"/>
                  <a:gd name="T29" fmla="*/ 53 h 83"/>
                  <a:gd name="T30" fmla="*/ 81 w 132"/>
                  <a:gd name="T31" fmla="*/ 57 h 83"/>
                  <a:gd name="T32" fmla="*/ 75 w 132"/>
                  <a:gd name="T33" fmla="*/ 59 h 83"/>
                  <a:gd name="T34" fmla="*/ 73 w 132"/>
                  <a:gd name="T35" fmla="*/ 59 h 83"/>
                  <a:gd name="T36" fmla="*/ 75 w 132"/>
                  <a:gd name="T37" fmla="*/ 55 h 83"/>
                  <a:gd name="T38" fmla="*/ 73 w 132"/>
                  <a:gd name="T39" fmla="*/ 57 h 83"/>
                  <a:gd name="T40" fmla="*/ 67 w 132"/>
                  <a:gd name="T41" fmla="*/ 61 h 83"/>
                  <a:gd name="T42" fmla="*/ 61 w 132"/>
                  <a:gd name="T43" fmla="*/ 63 h 83"/>
                  <a:gd name="T44" fmla="*/ 59 w 132"/>
                  <a:gd name="T45" fmla="*/ 61 h 83"/>
                  <a:gd name="T46" fmla="*/ 57 w 132"/>
                  <a:gd name="T47" fmla="*/ 63 h 83"/>
                  <a:gd name="T48" fmla="*/ 53 w 132"/>
                  <a:gd name="T49" fmla="*/ 65 h 83"/>
                  <a:gd name="T50" fmla="*/ 53 w 132"/>
                  <a:gd name="T51" fmla="*/ 67 h 83"/>
                  <a:gd name="T52" fmla="*/ 47 w 132"/>
                  <a:gd name="T53" fmla="*/ 69 h 83"/>
                  <a:gd name="T54" fmla="*/ 43 w 132"/>
                  <a:gd name="T55" fmla="*/ 71 h 83"/>
                  <a:gd name="T56" fmla="*/ 33 w 132"/>
                  <a:gd name="T57" fmla="*/ 79 h 83"/>
                  <a:gd name="T58" fmla="*/ 31 w 132"/>
                  <a:gd name="T59" fmla="*/ 79 h 83"/>
                  <a:gd name="T60" fmla="*/ 33 w 132"/>
                  <a:gd name="T61" fmla="*/ 77 h 83"/>
                  <a:gd name="T62" fmla="*/ 35 w 132"/>
                  <a:gd name="T63" fmla="*/ 73 h 83"/>
                  <a:gd name="T64" fmla="*/ 41 w 132"/>
                  <a:gd name="T65" fmla="*/ 69 h 83"/>
                  <a:gd name="T66" fmla="*/ 43 w 132"/>
                  <a:gd name="T67" fmla="*/ 65 h 83"/>
                  <a:gd name="T68" fmla="*/ 43 w 132"/>
                  <a:gd name="T69" fmla="*/ 65 h 83"/>
                  <a:gd name="T70" fmla="*/ 39 w 132"/>
                  <a:gd name="T71" fmla="*/ 67 h 83"/>
                  <a:gd name="T72" fmla="*/ 29 w 132"/>
                  <a:gd name="T73" fmla="*/ 73 h 83"/>
                  <a:gd name="T74" fmla="*/ 21 w 132"/>
                  <a:gd name="T75" fmla="*/ 75 h 83"/>
                  <a:gd name="T76" fmla="*/ 15 w 132"/>
                  <a:gd name="T77" fmla="*/ 77 h 83"/>
                  <a:gd name="T78" fmla="*/ 13 w 132"/>
                  <a:gd name="T79" fmla="*/ 79 h 83"/>
                  <a:gd name="T80" fmla="*/ 10 w 132"/>
                  <a:gd name="T81" fmla="*/ 79 h 83"/>
                  <a:gd name="T82" fmla="*/ 4 w 132"/>
                  <a:gd name="T83" fmla="*/ 83 h 83"/>
                  <a:gd name="T84" fmla="*/ 0 w 132"/>
                  <a:gd name="T85" fmla="*/ 83 h 83"/>
                  <a:gd name="T86" fmla="*/ 2 w 132"/>
                  <a:gd name="T87" fmla="*/ 81 h 83"/>
                  <a:gd name="T88" fmla="*/ 2 w 132"/>
                  <a:gd name="T89" fmla="*/ 81 h 83"/>
                  <a:gd name="T90" fmla="*/ 6 w 132"/>
                  <a:gd name="T91" fmla="*/ 79 h 83"/>
                  <a:gd name="T92" fmla="*/ 25 w 132"/>
                  <a:gd name="T93" fmla="*/ 69 h 83"/>
                  <a:gd name="T94" fmla="*/ 35 w 132"/>
                  <a:gd name="T95" fmla="*/ 65 h 83"/>
                  <a:gd name="T96" fmla="*/ 43 w 132"/>
                  <a:gd name="T97" fmla="*/ 61 h 83"/>
                  <a:gd name="T98" fmla="*/ 49 w 132"/>
                  <a:gd name="T99" fmla="*/ 61 h 83"/>
                  <a:gd name="T100" fmla="*/ 61 w 132"/>
                  <a:gd name="T101" fmla="*/ 50 h 83"/>
                  <a:gd name="T102" fmla="*/ 75 w 132"/>
                  <a:gd name="T103" fmla="*/ 38 h 83"/>
                  <a:gd name="T104" fmla="*/ 75 w 132"/>
                  <a:gd name="T105" fmla="*/ 38 h 83"/>
                  <a:gd name="T106" fmla="*/ 73 w 132"/>
                  <a:gd name="T107" fmla="*/ 42 h 83"/>
                  <a:gd name="T108" fmla="*/ 65 w 132"/>
                  <a:gd name="T109" fmla="*/ 48 h 83"/>
                  <a:gd name="T110" fmla="*/ 69 w 132"/>
                  <a:gd name="T111" fmla="*/ 48 h 83"/>
                  <a:gd name="T112" fmla="*/ 75 w 132"/>
                  <a:gd name="T113" fmla="*/ 44 h 83"/>
                  <a:gd name="T114" fmla="*/ 85 w 132"/>
                  <a:gd name="T115" fmla="*/ 38 h 83"/>
                  <a:gd name="T116" fmla="*/ 106 w 132"/>
                  <a:gd name="T117" fmla="*/ 20 h 83"/>
                  <a:gd name="T118" fmla="*/ 122 w 132"/>
                  <a:gd name="T119" fmla="*/ 6 h 8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32" h="83">
                    <a:moveTo>
                      <a:pt x="122" y="4"/>
                    </a:moveTo>
                    <a:lnTo>
                      <a:pt x="124" y="4"/>
                    </a:lnTo>
                    <a:lnTo>
                      <a:pt x="126" y="2"/>
                    </a:lnTo>
                    <a:lnTo>
                      <a:pt x="128" y="2"/>
                    </a:lnTo>
                    <a:lnTo>
                      <a:pt x="128" y="0"/>
                    </a:lnTo>
                    <a:lnTo>
                      <a:pt x="130" y="0"/>
                    </a:lnTo>
                    <a:lnTo>
                      <a:pt x="132" y="0"/>
                    </a:lnTo>
                    <a:lnTo>
                      <a:pt x="132" y="2"/>
                    </a:lnTo>
                    <a:lnTo>
                      <a:pt x="132" y="4"/>
                    </a:lnTo>
                    <a:lnTo>
                      <a:pt x="130" y="6"/>
                    </a:lnTo>
                    <a:lnTo>
                      <a:pt x="130" y="8"/>
                    </a:lnTo>
                    <a:lnTo>
                      <a:pt x="130" y="10"/>
                    </a:lnTo>
                    <a:lnTo>
                      <a:pt x="128" y="10"/>
                    </a:lnTo>
                    <a:lnTo>
                      <a:pt x="128" y="12"/>
                    </a:lnTo>
                    <a:lnTo>
                      <a:pt x="126" y="12"/>
                    </a:lnTo>
                    <a:lnTo>
                      <a:pt x="124" y="14"/>
                    </a:lnTo>
                    <a:lnTo>
                      <a:pt x="122" y="16"/>
                    </a:lnTo>
                    <a:lnTo>
                      <a:pt x="120" y="18"/>
                    </a:lnTo>
                    <a:lnTo>
                      <a:pt x="118" y="18"/>
                    </a:lnTo>
                    <a:lnTo>
                      <a:pt x="116" y="20"/>
                    </a:lnTo>
                    <a:lnTo>
                      <a:pt x="114" y="22"/>
                    </a:lnTo>
                    <a:lnTo>
                      <a:pt x="112" y="24"/>
                    </a:lnTo>
                    <a:lnTo>
                      <a:pt x="112" y="26"/>
                    </a:lnTo>
                    <a:lnTo>
                      <a:pt x="110" y="28"/>
                    </a:lnTo>
                    <a:lnTo>
                      <a:pt x="108" y="30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2" y="36"/>
                    </a:lnTo>
                    <a:lnTo>
                      <a:pt x="99" y="38"/>
                    </a:lnTo>
                    <a:lnTo>
                      <a:pt x="97" y="40"/>
                    </a:lnTo>
                    <a:lnTo>
                      <a:pt x="95" y="42"/>
                    </a:lnTo>
                    <a:lnTo>
                      <a:pt x="93" y="44"/>
                    </a:lnTo>
                    <a:lnTo>
                      <a:pt x="89" y="46"/>
                    </a:lnTo>
                    <a:lnTo>
                      <a:pt x="87" y="50"/>
                    </a:lnTo>
                    <a:lnTo>
                      <a:pt x="85" y="53"/>
                    </a:lnTo>
                    <a:lnTo>
                      <a:pt x="83" y="55"/>
                    </a:lnTo>
                    <a:lnTo>
                      <a:pt x="81" y="57"/>
                    </a:lnTo>
                    <a:lnTo>
                      <a:pt x="79" y="57"/>
                    </a:lnTo>
                    <a:lnTo>
                      <a:pt x="77" y="57"/>
                    </a:lnTo>
                    <a:lnTo>
                      <a:pt x="75" y="59"/>
                    </a:lnTo>
                    <a:lnTo>
                      <a:pt x="73" y="59"/>
                    </a:lnTo>
                    <a:lnTo>
                      <a:pt x="73" y="57"/>
                    </a:lnTo>
                    <a:lnTo>
                      <a:pt x="75" y="57"/>
                    </a:lnTo>
                    <a:lnTo>
                      <a:pt x="75" y="55"/>
                    </a:lnTo>
                    <a:lnTo>
                      <a:pt x="73" y="55"/>
                    </a:lnTo>
                    <a:lnTo>
                      <a:pt x="73" y="57"/>
                    </a:lnTo>
                    <a:lnTo>
                      <a:pt x="71" y="57"/>
                    </a:lnTo>
                    <a:lnTo>
                      <a:pt x="71" y="59"/>
                    </a:lnTo>
                    <a:lnTo>
                      <a:pt x="69" y="59"/>
                    </a:lnTo>
                    <a:lnTo>
                      <a:pt x="67" y="61"/>
                    </a:lnTo>
                    <a:lnTo>
                      <a:pt x="65" y="61"/>
                    </a:lnTo>
                    <a:lnTo>
                      <a:pt x="63" y="63"/>
                    </a:lnTo>
                    <a:lnTo>
                      <a:pt x="61" y="63"/>
                    </a:lnTo>
                    <a:lnTo>
                      <a:pt x="59" y="63"/>
                    </a:lnTo>
                    <a:lnTo>
                      <a:pt x="59" y="61"/>
                    </a:lnTo>
                    <a:lnTo>
                      <a:pt x="57" y="61"/>
                    </a:lnTo>
                    <a:lnTo>
                      <a:pt x="57" y="63"/>
                    </a:lnTo>
                    <a:lnTo>
                      <a:pt x="55" y="63"/>
                    </a:lnTo>
                    <a:lnTo>
                      <a:pt x="53" y="65"/>
                    </a:lnTo>
                    <a:lnTo>
                      <a:pt x="53" y="67"/>
                    </a:lnTo>
                    <a:lnTo>
                      <a:pt x="51" y="67"/>
                    </a:lnTo>
                    <a:lnTo>
                      <a:pt x="49" y="69"/>
                    </a:lnTo>
                    <a:lnTo>
                      <a:pt x="47" y="69"/>
                    </a:lnTo>
                    <a:lnTo>
                      <a:pt x="45" y="69"/>
                    </a:lnTo>
                    <a:lnTo>
                      <a:pt x="45" y="71"/>
                    </a:lnTo>
                    <a:lnTo>
                      <a:pt x="43" y="71"/>
                    </a:lnTo>
                    <a:lnTo>
                      <a:pt x="39" y="73"/>
                    </a:lnTo>
                    <a:lnTo>
                      <a:pt x="37" y="75"/>
                    </a:lnTo>
                    <a:lnTo>
                      <a:pt x="35" y="77"/>
                    </a:lnTo>
                    <a:lnTo>
                      <a:pt x="33" y="79"/>
                    </a:lnTo>
                    <a:lnTo>
                      <a:pt x="31" y="79"/>
                    </a:lnTo>
                    <a:lnTo>
                      <a:pt x="31" y="81"/>
                    </a:lnTo>
                    <a:lnTo>
                      <a:pt x="31" y="79"/>
                    </a:lnTo>
                    <a:lnTo>
                      <a:pt x="33" y="77"/>
                    </a:lnTo>
                    <a:lnTo>
                      <a:pt x="33" y="75"/>
                    </a:lnTo>
                    <a:lnTo>
                      <a:pt x="35" y="75"/>
                    </a:lnTo>
                    <a:lnTo>
                      <a:pt x="35" y="73"/>
                    </a:lnTo>
                    <a:lnTo>
                      <a:pt x="37" y="71"/>
                    </a:lnTo>
                    <a:lnTo>
                      <a:pt x="39" y="71"/>
                    </a:lnTo>
                    <a:lnTo>
                      <a:pt x="39" y="69"/>
                    </a:lnTo>
                    <a:lnTo>
                      <a:pt x="41" y="69"/>
                    </a:lnTo>
                    <a:lnTo>
                      <a:pt x="41" y="67"/>
                    </a:lnTo>
                    <a:lnTo>
                      <a:pt x="43" y="67"/>
                    </a:lnTo>
                    <a:lnTo>
                      <a:pt x="43" y="65"/>
                    </a:lnTo>
                    <a:lnTo>
                      <a:pt x="41" y="65"/>
                    </a:lnTo>
                    <a:lnTo>
                      <a:pt x="39" y="67"/>
                    </a:lnTo>
                    <a:lnTo>
                      <a:pt x="35" y="69"/>
                    </a:lnTo>
                    <a:lnTo>
                      <a:pt x="33" y="71"/>
                    </a:lnTo>
                    <a:lnTo>
                      <a:pt x="31" y="71"/>
                    </a:lnTo>
                    <a:lnTo>
                      <a:pt x="29" y="73"/>
                    </a:lnTo>
                    <a:lnTo>
                      <a:pt x="27" y="73"/>
                    </a:lnTo>
                    <a:lnTo>
                      <a:pt x="25" y="75"/>
                    </a:lnTo>
                    <a:lnTo>
                      <a:pt x="23" y="75"/>
                    </a:lnTo>
                    <a:lnTo>
                      <a:pt x="21" y="75"/>
                    </a:lnTo>
                    <a:lnTo>
                      <a:pt x="19" y="75"/>
                    </a:lnTo>
                    <a:lnTo>
                      <a:pt x="17" y="75"/>
                    </a:lnTo>
                    <a:lnTo>
                      <a:pt x="15" y="75"/>
                    </a:lnTo>
                    <a:lnTo>
                      <a:pt x="15" y="77"/>
                    </a:lnTo>
                    <a:lnTo>
                      <a:pt x="13" y="77"/>
                    </a:lnTo>
                    <a:lnTo>
                      <a:pt x="13" y="79"/>
                    </a:lnTo>
                    <a:lnTo>
                      <a:pt x="10" y="79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6" y="81"/>
                    </a:lnTo>
                    <a:lnTo>
                      <a:pt x="4" y="83"/>
                    </a:lnTo>
                    <a:lnTo>
                      <a:pt x="2" y="83"/>
                    </a:lnTo>
                    <a:lnTo>
                      <a:pt x="0" y="83"/>
                    </a:lnTo>
                    <a:lnTo>
                      <a:pt x="2" y="83"/>
                    </a:lnTo>
                    <a:lnTo>
                      <a:pt x="2" y="81"/>
                    </a:lnTo>
                    <a:lnTo>
                      <a:pt x="0" y="83"/>
                    </a:lnTo>
                    <a:lnTo>
                      <a:pt x="2" y="81"/>
                    </a:lnTo>
                    <a:lnTo>
                      <a:pt x="6" y="79"/>
                    </a:lnTo>
                    <a:lnTo>
                      <a:pt x="10" y="77"/>
                    </a:lnTo>
                    <a:lnTo>
                      <a:pt x="15" y="73"/>
                    </a:lnTo>
                    <a:lnTo>
                      <a:pt x="21" y="71"/>
                    </a:lnTo>
                    <a:lnTo>
                      <a:pt x="25" y="69"/>
                    </a:lnTo>
                    <a:lnTo>
                      <a:pt x="27" y="67"/>
                    </a:lnTo>
                    <a:lnTo>
                      <a:pt x="31" y="67"/>
                    </a:lnTo>
                    <a:lnTo>
                      <a:pt x="33" y="65"/>
                    </a:lnTo>
                    <a:lnTo>
                      <a:pt x="35" y="65"/>
                    </a:lnTo>
                    <a:lnTo>
                      <a:pt x="39" y="63"/>
                    </a:lnTo>
                    <a:lnTo>
                      <a:pt x="41" y="63"/>
                    </a:lnTo>
                    <a:lnTo>
                      <a:pt x="43" y="63"/>
                    </a:lnTo>
                    <a:lnTo>
                      <a:pt x="43" y="61"/>
                    </a:lnTo>
                    <a:lnTo>
                      <a:pt x="45" y="61"/>
                    </a:lnTo>
                    <a:lnTo>
                      <a:pt x="47" y="61"/>
                    </a:lnTo>
                    <a:lnTo>
                      <a:pt x="49" y="61"/>
                    </a:lnTo>
                    <a:lnTo>
                      <a:pt x="51" y="59"/>
                    </a:lnTo>
                    <a:lnTo>
                      <a:pt x="53" y="57"/>
                    </a:lnTo>
                    <a:lnTo>
                      <a:pt x="57" y="55"/>
                    </a:lnTo>
                    <a:lnTo>
                      <a:pt x="61" y="50"/>
                    </a:lnTo>
                    <a:lnTo>
                      <a:pt x="65" y="46"/>
                    </a:lnTo>
                    <a:lnTo>
                      <a:pt x="69" y="44"/>
                    </a:lnTo>
                    <a:lnTo>
                      <a:pt x="73" y="40"/>
                    </a:lnTo>
                    <a:lnTo>
                      <a:pt x="75" y="38"/>
                    </a:lnTo>
                    <a:lnTo>
                      <a:pt x="77" y="38"/>
                    </a:lnTo>
                    <a:lnTo>
                      <a:pt x="75" y="38"/>
                    </a:lnTo>
                    <a:lnTo>
                      <a:pt x="73" y="40"/>
                    </a:lnTo>
                    <a:lnTo>
                      <a:pt x="73" y="42"/>
                    </a:lnTo>
                    <a:lnTo>
                      <a:pt x="69" y="44"/>
                    </a:lnTo>
                    <a:lnTo>
                      <a:pt x="67" y="46"/>
                    </a:lnTo>
                    <a:lnTo>
                      <a:pt x="67" y="48"/>
                    </a:lnTo>
                    <a:lnTo>
                      <a:pt x="65" y="48"/>
                    </a:lnTo>
                    <a:lnTo>
                      <a:pt x="67" y="48"/>
                    </a:lnTo>
                    <a:lnTo>
                      <a:pt x="69" y="48"/>
                    </a:lnTo>
                    <a:lnTo>
                      <a:pt x="69" y="46"/>
                    </a:lnTo>
                    <a:lnTo>
                      <a:pt x="71" y="46"/>
                    </a:lnTo>
                    <a:lnTo>
                      <a:pt x="73" y="46"/>
                    </a:lnTo>
                    <a:lnTo>
                      <a:pt x="75" y="44"/>
                    </a:lnTo>
                    <a:lnTo>
                      <a:pt x="77" y="44"/>
                    </a:lnTo>
                    <a:lnTo>
                      <a:pt x="77" y="42"/>
                    </a:lnTo>
                    <a:lnTo>
                      <a:pt x="81" y="40"/>
                    </a:lnTo>
                    <a:lnTo>
                      <a:pt x="85" y="38"/>
                    </a:lnTo>
                    <a:lnTo>
                      <a:pt x="89" y="34"/>
                    </a:lnTo>
                    <a:lnTo>
                      <a:pt x="93" y="30"/>
                    </a:lnTo>
                    <a:lnTo>
                      <a:pt x="99" y="26"/>
                    </a:lnTo>
                    <a:lnTo>
                      <a:pt x="106" y="20"/>
                    </a:lnTo>
                    <a:lnTo>
                      <a:pt x="112" y="16"/>
                    </a:lnTo>
                    <a:lnTo>
                      <a:pt x="116" y="12"/>
                    </a:lnTo>
                    <a:lnTo>
                      <a:pt x="120" y="8"/>
                    </a:lnTo>
                    <a:lnTo>
                      <a:pt x="122" y="6"/>
                    </a:lnTo>
                    <a:lnTo>
                      <a:pt x="122" y="4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49" name="Freeform 1095"/>
              <p:cNvSpPr>
                <a:spLocks/>
              </p:cNvSpPr>
              <p:nvPr/>
            </p:nvSpPr>
            <p:spPr bwMode="auto">
              <a:xfrm>
                <a:off x="3087" y="2091"/>
                <a:ext cx="59" cy="74"/>
              </a:xfrm>
              <a:custGeom>
                <a:avLst/>
                <a:gdLst>
                  <a:gd name="T0" fmla="*/ 57 w 59"/>
                  <a:gd name="T1" fmla="*/ 4 h 74"/>
                  <a:gd name="T2" fmla="*/ 53 w 59"/>
                  <a:gd name="T3" fmla="*/ 16 h 74"/>
                  <a:gd name="T4" fmla="*/ 47 w 59"/>
                  <a:gd name="T5" fmla="*/ 30 h 74"/>
                  <a:gd name="T6" fmla="*/ 43 w 59"/>
                  <a:gd name="T7" fmla="*/ 38 h 74"/>
                  <a:gd name="T8" fmla="*/ 43 w 59"/>
                  <a:gd name="T9" fmla="*/ 38 h 74"/>
                  <a:gd name="T10" fmla="*/ 39 w 59"/>
                  <a:gd name="T11" fmla="*/ 38 h 74"/>
                  <a:gd name="T12" fmla="*/ 33 w 59"/>
                  <a:gd name="T13" fmla="*/ 40 h 74"/>
                  <a:gd name="T14" fmla="*/ 27 w 59"/>
                  <a:gd name="T15" fmla="*/ 46 h 74"/>
                  <a:gd name="T16" fmla="*/ 23 w 59"/>
                  <a:gd name="T17" fmla="*/ 54 h 74"/>
                  <a:gd name="T18" fmla="*/ 20 w 59"/>
                  <a:gd name="T19" fmla="*/ 60 h 74"/>
                  <a:gd name="T20" fmla="*/ 20 w 59"/>
                  <a:gd name="T21" fmla="*/ 64 h 74"/>
                  <a:gd name="T22" fmla="*/ 20 w 59"/>
                  <a:gd name="T23" fmla="*/ 64 h 74"/>
                  <a:gd name="T24" fmla="*/ 20 w 59"/>
                  <a:gd name="T25" fmla="*/ 64 h 74"/>
                  <a:gd name="T26" fmla="*/ 20 w 59"/>
                  <a:gd name="T27" fmla="*/ 64 h 74"/>
                  <a:gd name="T28" fmla="*/ 18 w 59"/>
                  <a:gd name="T29" fmla="*/ 64 h 74"/>
                  <a:gd name="T30" fmla="*/ 14 w 59"/>
                  <a:gd name="T31" fmla="*/ 64 h 74"/>
                  <a:gd name="T32" fmla="*/ 8 w 59"/>
                  <a:gd name="T33" fmla="*/ 68 h 74"/>
                  <a:gd name="T34" fmla="*/ 2 w 59"/>
                  <a:gd name="T35" fmla="*/ 72 h 74"/>
                  <a:gd name="T36" fmla="*/ 0 w 59"/>
                  <a:gd name="T37" fmla="*/ 72 h 74"/>
                  <a:gd name="T38" fmla="*/ 0 w 59"/>
                  <a:gd name="T39" fmla="*/ 74 h 74"/>
                  <a:gd name="T40" fmla="*/ 0 w 59"/>
                  <a:gd name="T41" fmla="*/ 72 h 74"/>
                  <a:gd name="T42" fmla="*/ 4 w 59"/>
                  <a:gd name="T43" fmla="*/ 68 h 74"/>
                  <a:gd name="T44" fmla="*/ 10 w 59"/>
                  <a:gd name="T45" fmla="*/ 60 h 74"/>
                  <a:gd name="T46" fmla="*/ 18 w 59"/>
                  <a:gd name="T47" fmla="*/ 50 h 74"/>
                  <a:gd name="T48" fmla="*/ 27 w 59"/>
                  <a:gd name="T49" fmla="*/ 40 h 74"/>
                  <a:gd name="T50" fmla="*/ 35 w 59"/>
                  <a:gd name="T51" fmla="*/ 30 h 74"/>
                  <a:gd name="T52" fmla="*/ 41 w 59"/>
                  <a:gd name="T53" fmla="*/ 20 h 74"/>
                  <a:gd name="T54" fmla="*/ 43 w 59"/>
                  <a:gd name="T55" fmla="*/ 16 h 74"/>
                  <a:gd name="T56" fmla="*/ 45 w 59"/>
                  <a:gd name="T57" fmla="*/ 14 h 74"/>
                  <a:gd name="T58" fmla="*/ 49 w 59"/>
                  <a:gd name="T59" fmla="*/ 10 h 74"/>
                  <a:gd name="T60" fmla="*/ 53 w 59"/>
                  <a:gd name="T61" fmla="*/ 6 h 74"/>
                  <a:gd name="T62" fmla="*/ 57 w 59"/>
                  <a:gd name="T63" fmla="*/ 2 h 7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" h="74">
                    <a:moveTo>
                      <a:pt x="59" y="0"/>
                    </a:moveTo>
                    <a:lnTo>
                      <a:pt x="57" y="4"/>
                    </a:lnTo>
                    <a:lnTo>
                      <a:pt x="55" y="10"/>
                    </a:lnTo>
                    <a:lnTo>
                      <a:pt x="53" y="16"/>
                    </a:lnTo>
                    <a:lnTo>
                      <a:pt x="49" y="24"/>
                    </a:lnTo>
                    <a:lnTo>
                      <a:pt x="47" y="30"/>
                    </a:lnTo>
                    <a:lnTo>
                      <a:pt x="45" y="34"/>
                    </a:lnTo>
                    <a:lnTo>
                      <a:pt x="43" y="38"/>
                    </a:lnTo>
                    <a:lnTo>
                      <a:pt x="41" y="38"/>
                    </a:lnTo>
                    <a:lnTo>
                      <a:pt x="39" y="38"/>
                    </a:lnTo>
                    <a:lnTo>
                      <a:pt x="37" y="40"/>
                    </a:lnTo>
                    <a:lnTo>
                      <a:pt x="33" y="40"/>
                    </a:lnTo>
                    <a:lnTo>
                      <a:pt x="31" y="42"/>
                    </a:lnTo>
                    <a:lnTo>
                      <a:pt x="27" y="46"/>
                    </a:lnTo>
                    <a:lnTo>
                      <a:pt x="25" y="50"/>
                    </a:lnTo>
                    <a:lnTo>
                      <a:pt x="23" y="54"/>
                    </a:lnTo>
                    <a:lnTo>
                      <a:pt x="20" y="58"/>
                    </a:lnTo>
                    <a:lnTo>
                      <a:pt x="20" y="60"/>
                    </a:lnTo>
                    <a:lnTo>
                      <a:pt x="20" y="62"/>
                    </a:lnTo>
                    <a:lnTo>
                      <a:pt x="20" y="64"/>
                    </a:lnTo>
                    <a:lnTo>
                      <a:pt x="18" y="64"/>
                    </a:lnTo>
                    <a:lnTo>
                      <a:pt x="14" y="64"/>
                    </a:lnTo>
                    <a:lnTo>
                      <a:pt x="12" y="66"/>
                    </a:lnTo>
                    <a:lnTo>
                      <a:pt x="8" y="68"/>
                    </a:lnTo>
                    <a:lnTo>
                      <a:pt x="4" y="70"/>
                    </a:lnTo>
                    <a:lnTo>
                      <a:pt x="2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2"/>
                    </a:lnTo>
                    <a:lnTo>
                      <a:pt x="2" y="72"/>
                    </a:lnTo>
                    <a:lnTo>
                      <a:pt x="4" y="68"/>
                    </a:lnTo>
                    <a:lnTo>
                      <a:pt x="8" y="64"/>
                    </a:lnTo>
                    <a:lnTo>
                      <a:pt x="10" y="60"/>
                    </a:lnTo>
                    <a:lnTo>
                      <a:pt x="14" y="56"/>
                    </a:lnTo>
                    <a:lnTo>
                      <a:pt x="18" y="50"/>
                    </a:lnTo>
                    <a:lnTo>
                      <a:pt x="25" y="46"/>
                    </a:lnTo>
                    <a:lnTo>
                      <a:pt x="27" y="40"/>
                    </a:lnTo>
                    <a:lnTo>
                      <a:pt x="31" y="34"/>
                    </a:lnTo>
                    <a:lnTo>
                      <a:pt x="35" y="30"/>
                    </a:lnTo>
                    <a:lnTo>
                      <a:pt x="37" y="24"/>
                    </a:lnTo>
                    <a:lnTo>
                      <a:pt x="41" y="20"/>
                    </a:lnTo>
                    <a:lnTo>
                      <a:pt x="41" y="18"/>
                    </a:lnTo>
                    <a:lnTo>
                      <a:pt x="43" y="16"/>
                    </a:lnTo>
                    <a:lnTo>
                      <a:pt x="45" y="14"/>
                    </a:lnTo>
                    <a:lnTo>
                      <a:pt x="47" y="12"/>
                    </a:lnTo>
                    <a:lnTo>
                      <a:pt x="49" y="10"/>
                    </a:lnTo>
                    <a:lnTo>
                      <a:pt x="51" y="8"/>
                    </a:lnTo>
                    <a:lnTo>
                      <a:pt x="53" y="6"/>
                    </a:lnTo>
                    <a:lnTo>
                      <a:pt x="55" y="4"/>
                    </a:lnTo>
                    <a:lnTo>
                      <a:pt x="57" y="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50" name="Freeform 1096"/>
              <p:cNvSpPr>
                <a:spLocks/>
              </p:cNvSpPr>
              <p:nvPr/>
            </p:nvSpPr>
            <p:spPr bwMode="auto">
              <a:xfrm>
                <a:off x="2141" y="3140"/>
                <a:ext cx="74" cy="53"/>
              </a:xfrm>
              <a:custGeom>
                <a:avLst/>
                <a:gdLst>
                  <a:gd name="T0" fmla="*/ 54 w 74"/>
                  <a:gd name="T1" fmla="*/ 8 h 53"/>
                  <a:gd name="T2" fmla="*/ 62 w 74"/>
                  <a:gd name="T3" fmla="*/ 6 h 53"/>
                  <a:gd name="T4" fmla="*/ 70 w 74"/>
                  <a:gd name="T5" fmla="*/ 2 h 53"/>
                  <a:gd name="T6" fmla="*/ 74 w 74"/>
                  <a:gd name="T7" fmla="*/ 2 h 53"/>
                  <a:gd name="T8" fmla="*/ 74 w 74"/>
                  <a:gd name="T9" fmla="*/ 2 h 53"/>
                  <a:gd name="T10" fmla="*/ 72 w 74"/>
                  <a:gd name="T11" fmla="*/ 4 h 53"/>
                  <a:gd name="T12" fmla="*/ 66 w 74"/>
                  <a:gd name="T13" fmla="*/ 8 h 53"/>
                  <a:gd name="T14" fmla="*/ 60 w 74"/>
                  <a:gd name="T15" fmla="*/ 14 h 53"/>
                  <a:gd name="T16" fmla="*/ 52 w 74"/>
                  <a:gd name="T17" fmla="*/ 22 h 53"/>
                  <a:gd name="T18" fmla="*/ 42 w 74"/>
                  <a:gd name="T19" fmla="*/ 30 h 53"/>
                  <a:gd name="T20" fmla="*/ 34 w 74"/>
                  <a:gd name="T21" fmla="*/ 36 h 53"/>
                  <a:gd name="T22" fmla="*/ 30 w 74"/>
                  <a:gd name="T23" fmla="*/ 40 h 53"/>
                  <a:gd name="T24" fmla="*/ 28 w 74"/>
                  <a:gd name="T25" fmla="*/ 40 h 53"/>
                  <a:gd name="T26" fmla="*/ 28 w 74"/>
                  <a:gd name="T27" fmla="*/ 40 h 53"/>
                  <a:gd name="T28" fmla="*/ 30 w 74"/>
                  <a:gd name="T29" fmla="*/ 38 h 53"/>
                  <a:gd name="T30" fmla="*/ 30 w 74"/>
                  <a:gd name="T31" fmla="*/ 36 h 53"/>
                  <a:gd name="T32" fmla="*/ 28 w 74"/>
                  <a:gd name="T33" fmla="*/ 38 h 53"/>
                  <a:gd name="T34" fmla="*/ 26 w 74"/>
                  <a:gd name="T35" fmla="*/ 40 h 53"/>
                  <a:gd name="T36" fmla="*/ 22 w 74"/>
                  <a:gd name="T37" fmla="*/ 42 h 53"/>
                  <a:gd name="T38" fmla="*/ 18 w 74"/>
                  <a:gd name="T39" fmla="*/ 46 h 53"/>
                  <a:gd name="T40" fmla="*/ 16 w 74"/>
                  <a:gd name="T41" fmla="*/ 46 h 53"/>
                  <a:gd name="T42" fmla="*/ 16 w 74"/>
                  <a:gd name="T43" fmla="*/ 48 h 53"/>
                  <a:gd name="T44" fmla="*/ 12 w 74"/>
                  <a:gd name="T45" fmla="*/ 51 h 53"/>
                  <a:gd name="T46" fmla="*/ 10 w 74"/>
                  <a:gd name="T47" fmla="*/ 51 h 53"/>
                  <a:gd name="T48" fmla="*/ 6 w 74"/>
                  <a:gd name="T49" fmla="*/ 53 h 53"/>
                  <a:gd name="T50" fmla="*/ 4 w 74"/>
                  <a:gd name="T51" fmla="*/ 53 h 53"/>
                  <a:gd name="T52" fmla="*/ 2 w 74"/>
                  <a:gd name="T53" fmla="*/ 53 h 53"/>
                  <a:gd name="T54" fmla="*/ 2 w 74"/>
                  <a:gd name="T55" fmla="*/ 51 h 53"/>
                  <a:gd name="T56" fmla="*/ 2 w 74"/>
                  <a:gd name="T57" fmla="*/ 48 h 53"/>
                  <a:gd name="T58" fmla="*/ 4 w 74"/>
                  <a:gd name="T59" fmla="*/ 46 h 53"/>
                  <a:gd name="T60" fmla="*/ 8 w 74"/>
                  <a:gd name="T61" fmla="*/ 44 h 53"/>
                  <a:gd name="T62" fmla="*/ 10 w 74"/>
                  <a:gd name="T63" fmla="*/ 40 h 53"/>
                  <a:gd name="T64" fmla="*/ 14 w 74"/>
                  <a:gd name="T65" fmla="*/ 36 h 53"/>
                  <a:gd name="T66" fmla="*/ 14 w 74"/>
                  <a:gd name="T67" fmla="*/ 34 h 53"/>
                  <a:gd name="T68" fmla="*/ 14 w 74"/>
                  <a:gd name="T69" fmla="*/ 34 h 53"/>
                  <a:gd name="T70" fmla="*/ 14 w 74"/>
                  <a:gd name="T71" fmla="*/ 32 h 53"/>
                  <a:gd name="T72" fmla="*/ 18 w 74"/>
                  <a:gd name="T73" fmla="*/ 28 h 53"/>
                  <a:gd name="T74" fmla="*/ 24 w 74"/>
                  <a:gd name="T75" fmla="*/ 22 h 53"/>
                  <a:gd name="T76" fmla="*/ 30 w 74"/>
                  <a:gd name="T77" fmla="*/ 18 h 53"/>
                  <a:gd name="T78" fmla="*/ 34 w 74"/>
                  <a:gd name="T79" fmla="*/ 12 h 53"/>
                  <a:gd name="T80" fmla="*/ 38 w 74"/>
                  <a:gd name="T81" fmla="*/ 10 h 53"/>
                  <a:gd name="T82" fmla="*/ 42 w 74"/>
                  <a:gd name="T83" fmla="*/ 10 h 53"/>
                  <a:gd name="T84" fmla="*/ 44 w 74"/>
                  <a:gd name="T85" fmla="*/ 10 h 53"/>
                  <a:gd name="T86" fmla="*/ 48 w 74"/>
                  <a:gd name="T87" fmla="*/ 10 h 5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74" h="53">
                    <a:moveTo>
                      <a:pt x="52" y="10"/>
                    </a:moveTo>
                    <a:lnTo>
                      <a:pt x="54" y="8"/>
                    </a:lnTo>
                    <a:lnTo>
                      <a:pt x="58" y="6"/>
                    </a:lnTo>
                    <a:lnTo>
                      <a:pt x="62" y="6"/>
                    </a:lnTo>
                    <a:lnTo>
                      <a:pt x="66" y="4"/>
                    </a:lnTo>
                    <a:lnTo>
                      <a:pt x="70" y="2"/>
                    </a:lnTo>
                    <a:lnTo>
                      <a:pt x="72" y="2"/>
                    </a:lnTo>
                    <a:lnTo>
                      <a:pt x="74" y="2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68" y="6"/>
                    </a:lnTo>
                    <a:lnTo>
                      <a:pt x="66" y="8"/>
                    </a:lnTo>
                    <a:lnTo>
                      <a:pt x="62" y="12"/>
                    </a:lnTo>
                    <a:lnTo>
                      <a:pt x="60" y="14"/>
                    </a:lnTo>
                    <a:lnTo>
                      <a:pt x="56" y="18"/>
                    </a:lnTo>
                    <a:lnTo>
                      <a:pt x="52" y="22"/>
                    </a:lnTo>
                    <a:lnTo>
                      <a:pt x="46" y="26"/>
                    </a:lnTo>
                    <a:lnTo>
                      <a:pt x="42" y="30"/>
                    </a:lnTo>
                    <a:lnTo>
                      <a:pt x="38" y="32"/>
                    </a:lnTo>
                    <a:lnTo>
                      <a:pt x="34" y="36"/>
                    </a:lnTo>
                    <a:lnTo>
                      <a:pt x="32" y="38"/>
                    </a:lnTo>
                    <a:lnTo>
                      <a:pt x="30" y="40"/>
                    </a:lnTo>
                    <a:lnTo>
                      <a:pt x="28" y="40"/>
                    </a:lnTo>
                    <a:lnTo>
                      <a:pt x="30" y="38"/>
                    </a:lnTo>
                    <a:lnTo>
                      <a:pt x="30" y="36"/>
                    </a:lnTo>
                    <a:lnTo>
                      <a:pt x="28" y="38"/>
                    </a:lnTo>
                    <a:lnTo>
                      <a:pt x="26" y="38"/>
                    </a:lnTo>
                    <a:lnTo>
                      <a:pt x="26" y="40"/>
                    </a:lnTo>
                    <a:lnTo>
                      <a:pt x="24" y="42"/>
                    </a:lnTo>
                    <a:lnTo>
                      <a:pt x="22" y="42"/>
                    </a:lnTo>
                    <a:lnTo>
                      <a:pt x="20" y="44"/>
                    </a:lnTo>
                    <a:lnTo>
                      <a:pt x="18" y="46"/>
                    </a:lnTo>
                    <a:lnTo>
                      <a:pt x="16" y="46"/>
                    </a:lnTo>
                    <a:lnTo>
                      <a:pt x="16" y="48"/>
                    </a:lnTo>
                    <a:lnTo>
                      <a:pt x="14" y="48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8" y="53"/>
                    </a:lnTo>
                    <a:lnTo>
                      <a:pt x="6" y="53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1"/>
                    </a:lnTo>
                    <a:lnTo>
                      <a:pt x="2" y="51"/>
                    </a:lnTo>
                    <a:lnTo>
                      <a:pt x="2" y="48"/>
                    </a:lnTo>
                    <a:lnTo>
                      <a:pt x="4" y="46"/>
                    </a:lnTo>
                    <a:lnTo>
                      <a:pt x="6" y="44"/>
                    </a:lnTo>
                    <a:lnTo>
                      <a:pt x="8" y="44"/>
                    </a:lnTo>
                    <a:lnTo>
                      <a:pt x="8" y="42"/>
                    </a:lnTo>
                    <a:lnTo>
                      <a:pt x="10" y="40"/>
                    </a:lnTo>
                    <a:lnTo>
                      <a:pt x="12" y="38"/>
                    </a:lnTo>
                    <a:lnTo>
                      <a:pt x="14" y="36"/>
                    </a:lnTo>
                    <a:lnTo>
                      <a:pt x="14" y="34"/>
                    </a:lnTo>
                    <a:lnTo>
                      <a:pt x="14" y="32"/>
                    </a:lnTo>
                    <a:lnTo>
                      <a:pt x="16" y="30"/>
                    </a:lnTo>
                    <a:lnTo>
                      <a:pt x="18" y="28"/>
                    </a:lnTo>
                    <a:lnTo>
                      <a:pt x="22" y="26"/>
                    </a:lnTo>
                    <a:lnTo>
                      <a:pt x="24" y="22"/>
                    </a:lnTo>
                    <a:lnTo>
                      <a:pt x="26" y="20"/>
                    </a:lnTo>
                    <a:lnTo>
                      <a:pt x="30" y="18"/>
                    </a:lnTo>
                    <a:lnTo>
                      <a:pt x="32" y="14"/>
                    </a:lnTo>
                    <a:lnTo>
                      <a:pt x="34" y="12"/>
                    </a:lnTo>
                    <a:lnTo>
                      <a:pt x="36" y="10"/>
                    </a:lnTo>
                    <a:lnTo>
                      <a:pt x="38" y="10"/>
                    </a:lnTo>
                    <a:lnTo>
                      <a:pt x="40" y="10"/>
                    </a:lnTo>
                    <a:lnTo>
                      <a:pt x="42" y="10"/>
                    </a:lnTo>
                    <a:lnTo>
                      <a:pt x="44" y="10"/>
                    </a:lnTo>
                    <a:lnTo>
                      <a:pt x="46" y="10"/>
                    </a:lnTo>
                    <a:lnTo>
                      <a:pt x="48" y="10"/>
                    </a:lnTo>
                    <a:lnTo>
                      <a:pt x="52" y="10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51" name="Freeform 1097"/>
              <p:cNvSpPr>
                <a:spLocks/>
              </p:cNvSpPr>
              <p:nvPr/>
            </p:nvSpPr>
            <p:spPr bwMode="auto">
              <a:xfrm>
                <a:off x="2323" y="3055"/>
                <a:ext cx="178" cy="123"/>
              </a:xfrm>
              <a:custGeom>
                <a:avLst/>
                <a:gdLst>
                  <a:gd name="T0" fmla="*/ 155 w 178"/>
                  <a:gd name="T1" fmla="*/ 14 h 123"/>
                  <a:gd name="T2" fmla="*/ 157 w 178"/>
                  <a:gd name="T3" fmla="*/ 12 h 123"/>
                  <a:gd name="T4" fmla="*/ 163 w 178"/>
                  <a:gd name="T5" fmla="*/ 8 h 123"/>
                  <a:gd name="T6" fmla="*/ 172 w 178"/>
                  <a:gd name="T7" fmla="*/ 2 h 123"/>
                  <a:gd name="T8" fmla="*/ 176 w 178"/>
                  <a:gd name="T9" fmla="*/ 0 h 123"/>
                  <a:gd name="T10" fmla="*/ 176 w 178"/>
                  <a:gd name="T11" fmla="*/ 0 h 123"/>
                  <a:gd name="T12" fmla="*/ 176 w 178"/>
                  <a:gd name="T13" fmla="*/ 2 h 123"/>
                  <a:gd name="T14" fmla="*/ 176 w 178"/>
                  <a:gd name="T15" fmla="*/ 6 h 123"/>
                  <a:gd name="T16" fmla="*/ 178 w 178"/>
                  <a:gd name="T17" fmla="*/ 8 h 123"/>
                  <a:gd name="T18" fmla="*/ 176 w 178"/>
                  <a:gd name="T19" fmla="*/ 12 h 123"/>
                  <a:gd name="T20" fmla="*/ 170 w 178"/>
                  <a:gd name="T21" fmla="*/ 18 h 123"/>
                  <a:gd name="T22" fmla="*/ 161 w 178"/>
                  <a:gd name="T23" fmla="*/ 24 h 123"/>
                  <a:gd name="T24" fmla="*/ 151 w 178"/>
                  <a:gd name="T25" fmla="*/ 30 h 123"/>
                  <a:gd name="T26" fmla="*/ 137 w 178"/>
                  <a:gd name="T27" fmla="*/ 38 h 123"/>
                  <a:gd name="T28" fmla="*/ 129 w 178"/>
                  <a:gd name="T29" fmla="*/ 45 h 123"/>
                  <a:gd name="T30" fmla="*/ 121 w 178"/>
                  <a:gd name="T31" fmla="*/ 51 h 123"/>
                  <a:gd name="T32" fmla="*/ 115 w 178"/>
                  <a:gd name="T33" fmla="*/ 57 h 123"/>
                  <a:gd name="T34" fmla="*/ 111 w 178"/>
                  <a:gd name="T35" fmla="*/ 61 h 123"/>
                  <a:gd name="T36" fmla="*/ 105 w 178"/>
                  <a:gd name="T37" fmla="*/ 63 h 123"/>
                  <a:gd name="T38" fmla="*/ 99 w 178"/>
                  <a:gd name="T39" fmla="*/ 65 h 123"/>
                  <a:gd name="T40" fmla="*/ 93 w 178"/>
                  <a:gd name="T41" fmla="*/ 69 h 123"/>
                  <a:gd name="T42" fmla="*/ 85 w 178"/>
                  <a:gd name="T43" fmla="*/ 75 h 123"/>
                  <a:gd name="T44" fmla="*/ 76 w 178"/>
                  <a:gd name="T45" fmla="*/ 81 h 123"/>
                  <a:gd name="T46" fmla="*/ 68 w 178"/>
                  <a:gd name="T47" fmla="*/ 87 h 123"/>
                  <a:gd name="T48" fmla="*/ 62 w 178"/>
                  <a:gd name="T49" fmla="*/ 95 h 123"/>
                  <a:gd name="T50" fmla="*/ 58 w 178"/>
                  <a:gd name="T51" fmla="*/ 99 h 123"/>
                  <a:gd name="T52" fmla="*/ 52 w 178"/>
                  <a:gd name="T53" fmla="*/ 103 h 123"/>
                  <a:gd name="T54" fmla="*/ 46 w 178"/>
                  <a:gd name="T55" fmla="*/ 105 h 123"/>
                  <a:gd name="T56" fmla="*/ 42 w 178"/>
                  <a:gd name="T57" fmla="*/ 107 h 123"/>
                  <a:gd name="T58" fmla="*/ 32 w 178"/>
                  <a:gd name="T59" fmla="*/ 113 h 123"/>
                  <a:gd name="T60" fmla="*/ 24 w 178"/>
                  <a:gd name="T61" fmla="*/ 119 h 123"/>
                  <a:gd name="T62" fmla="*/ 16 w 178"/>
                  <a:gd name="T63" fmla="*/ 123 h 123"/>
                  <a:gd name="T64" fmla="*/ 12 w 178"/>
                  <a:gd name="T65" fmla="*/ 123 h 123"/>
                  <a:gd name="T66" fmla="*/ 10 w 178"/>
                  <a:gd name="T67" fmla="*/ 121 h 123"/>
                  <a:gd name="T68" fmla="*/ 12 w 178"/>
                  <a:gd name="T69" fmla="*/ 119 h 123"/>
                  <a:gd name="T70" fmla="*/ 4 w 178"/>
                  <a:gd name="T71" fmla="*/ 121 h 123"/>
                  <a:gd name="T72" fmla="*/ 0 w 178"/>
                  <a:gd name="T73" fmla="*/ 121 h 123"/>
                  <a:gd name="T74" fmla="*/ 10 w 178"/>
                  <a:gd name="T75" fmla="*/ 111 h 123"/>
                  <a:gd name="T76" fmla="*/ 38 w 178"/>
                  <a:gd name="T77" fmla="*/ 91 h 123"/>
                  <a:gd name="T78" fmla="*/ 60 w 178"/>
                  <a:gd name="T79" fmla="*/ 75 h 123"/>
                  <a:gd name="T80" fmla="*/ 72 w 178"/>
                  <a:gd name="T81" fmla="*/ 69 h 123"/>
                  <a:gd name="T82" fmla="*/ 80 w 178"/>
                  <a:gd name="T83" fmla="*/ 65 h 123"/>
                  <a:gd name="T84" fmla="*/ 107 w 178"/>
                  <a:gd name="T85" fmla="*/ 49 h 123"/>
                  <a:gd name="T86" fmla="*/ 137 w 178"/>
                  <a:gd name="T87" fmla="*/ 26 h 123"/>
                  <a:gd name="T88" fmla="*/ 149 w 178"/>
                  <a:gd name="T89" fmla="*/ 18 h 12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78" h="123">
                    <a:moveTo>
                      <a:pt x="151" y="16"/>
                    </a:moveTo>
                    <a:lnTo>
                      <a:pt x="153" y="16"/>
                    </a:lnTo>
                    <a:lnTo>
                      <a:pt x="155" y="14"/>
                    </a:lnTo>
                    <a:lnTo>
                      <a:pt x="157" y="14"/>
                    </a:lnTo>
                    <a:lnTo>
                      <a:pt x="157" y="12"/>
                    </a:lnTo>
                    <a:lnTo>
                      <a:pt x="159" y="12"/>
                    </a:lnTo>
                    <a:lnTo>
                      <a:pt x="161" y="10"/>
                    </a:lnTo>
                    <a:lnTo>
                      <a:pt x="163" y="8"/>
                    </a:lnTo>
                    <a:lnTo>
                      <a:pt x="167" y="6"/>
                    </a:lnTo>
                    <a:lnTo>
                      <a:pt x="170" y="4"/>
                    </a:lnTo>
                    <a:lnTo>
                      <a:pt x="172" y="2"/>
                    </a:lnTo>
                    <a:lnTo>
                      <a:pt x="172" y="0"/>
                    </a:lnTo>
                    <a:lnTo>
                      <a:pt x="174" y="0"/>
                    </a:lnTo>
                    <a:lnTo>
                      <a:pt x="176" y="0"/>
                    </a:lnTo>
                    <a:lnTo>
                      <a:pt x="176" y="2"/>
                    </a:lnTo>
                    <a:lnTo>
                      <a:pt x="176" y="4"/>
                    </a:lnTo>
                    <a:lnTo>
                      <a:pt x="174" y="4"/>
                    </a:lnTo>
                    <a:lnTo>
                      <a:pt x="176" y="6"/>
                    </a:lnTo>
                    <a:lnTo>
                      <a:pt x="178" y="8"/>
                    </a:lnTo>
                    <a:lnTo>
                      <a:pt x="176" y="10"/>
                    </a:lnTo>
                    <a:lnTo>
                      <a:pt x="176" y="12"/>
                    </a:lnTo>
                    <a:lnTo>
                      <a:pt x="174" y="14"/>
                    </a:lnTo>
                    <a:lnTo>
                      <a:pt x="172" y="16"/>
                    </a:lnTo>
                    <a:lnTo>
                      <a:pt x="170" y="18"/>
                    </a:lnTo>
                    <a:lnTo>
                      <a:pt x="165" y="20"/>
                    </a:lnTo>
                    <a:lnTo>
                      <a:pt x="163" y="22"/>
                    </a:lnTo>
                    <a:lnTo>
                      <a:pt x="161" y="24"/>
                    </a:lnTo>
                    <a:lnTo>
                      <a:pt x="157" y="26"/>
                    </a:lnTo>
                    <a:lnTo>
                      <a:pt x="153" y="28"/>
                    </a:lnTo>
                    <a:lnTo>
                      <a:pt x="151" y="30"/>
                    </a:lnTo>
                    <a:lnTo>
                      <a:pt x="147" y="32"/>
                    </a:lnTo>
                    <a:lnTo>
                      <a:pt x="141" y="36"/>
                    </a:lnTo>
                    <a:lnTo>
                      <a:pt x="137" y="38"/>
                    </a:lnTo>
                    <a:lnTo>
                      <a:pt x="133" y="40"/>
                    </a:lnTo>
                    <a:lnTo>
                      <a:pt x="131" y="43"/>
                    </a:lnTo>
                    <a:lnTo>
                      <a:pt x="129" y="45"/>
                    </a:lnTo>
                    <a:lnTo>
                      <a:pt x="127" y="47"/>
                    </a:lnTo>
                    <a:lnTo>
                      <a:pt x="125" y="49"/>
                    </a:lnTo>
                    <a:lnTo>
                      <a:pt x="121" y="51"/>
                    </a:lnTo>
                    <a:lnTo>
                      <a:pt x="119" y="53"/>
                    </a:lnTo>
                    <a:lnTo>
                      <a:pt x="117" y="55"/>
                    </a:lnTo>
                    <a:lnTo>
                      <a:pt x="115" y="57"/>
                    </a:lnTo>
                    <a:lnTo>
                      <a:pt x="115" y="59"/>
                    </a:lnTo>
                    <a:lnTo>
                      <a:pt x="113" y="59"/>
                    </a:lnTo>
                    <a:lnTo>
                      <a:pt x="111" y="61"/>
                    </a:lnTo>
                    <a:lnTo>
                      <a:pt x="107" y="63"/>
                    </a:lnTo>
                    <a:lnTo>
                      <a:pt x="105" y="63"/>
                    </a:lnTo>
                    <a:lnTo>
                      <a:pt x="103" y="65"/>
                    </a:lnTo>
                    <a:lnTo>
                      <a:pt x="101" y="65"/>
                    </a:lnTo>
                    <a:lnTo>
                      <a:pt x="99" y="65"/>
                    </a:lnTo>
                    <a:lnTo>
                      <a:pt x="97" y="67"/>
                    </a:lnTo>
                    <a:lnTo>
                      <a:pt x="95" y="67"/>
                    </a:lnTo>
                    <a:lnTo>
                      <a:pt x="93" y="69"/>
                    </a:lnTo>
                    <a:lnTo>
                      <a:pt x="91" y="71"/>
                    </a:lnTo>
                    <a:lnTo>
                      <a:pt x="89" y="73"/>
                    </a:lnTo>
                    <a:lnTo>
                      <a:pt x="85" y="75"/>
                    </a:lnTo>
                    <a:lnTo>
                      <a:pt x="80" y="77"/>
                    </a:lnTo>
                    <a:lnTo>
                      <a:pt x="78" y="79"/>
                    </a:lnTo>
                    <a:lnTo>
                      <a:pt x="76" y="81"/>
                    </a:lnTo>
                    <a:lnTo>
                      <a:pt x="74" y="83"/>
                    </a:lnTo>
                    <a:lnTo>
                      <a:pt x="72" y="85"/>
                    </a:lnTo>
                    <a:lnTo>
                      <a:pt x="68" y="87"/>
                    </a:lnTo>
                    <a:lnTo>
                      <a:pt x="66" y="91"/>
                    </a:lnTo>
                    <a:lnTo>
                      <a:pt x="64" y="93"/>
                    </a:lnTo>
                    <a:lnTo>
                      <a:pt x="62" y="95"/>
                    </a:lnTo>
                    <a:lnTo>
                      <a:pt x="60" y="97"/>
                    </a:lnTo>
                    <a:lnTo>
                      <a:pt x="58" y="99"/>
                    </a:lnTo>
                    <a:lnTo>
                      <a:pt x="56" y="101"/>
                    </a:lnTo>
                    <a:lnTo>
                      <a:pt x="52" y="103"/>
                    </a:lnTo>
                    <a:lnTo>
                      <a:pt x="50" y="103"/>
                    </a:lnTo>
                    <a:lnTo>
                      <a:pt x="48" y="103"/>
                    </a:lnTo>
                    <a:lnTo>
                      <a:pt x="46" y="105"/>
                    </a:lnTo>
                    <a:lnTo>
                      <a:pt x="44" y="105"/>
                    </a:lnTo>
                    <a:lnTo>
                      <a:pt x="42" y="107"/>
                    </a:lnTo>
                    <a:lnTo>
                      <a:pt x="40" y="109"/>
                    </a:lnTo>
                    <a:lnTo>
                      <a:pt x="36" y="111"/>
                    </a:lnTo>
                    <a:lnTo>
                      <a:pt x="32" y="113"/>
                    </a:lnTo>
                    <a:lnTo>
                      <a:pt x="30" y="115"/>
                    </a:lnTo>
                    <a:lnTo>
                      <a:pt x="26" y="117"/>
                    </a:lnTo>
                    <a:lnTo>
                      <a:pt x="24" y="119"/>
                    </a:lnTo>
                    <a:lnTo>
                      <a:pt x="22" y="121"/>
                    </a:lnTo>
                    <a:lnTo>
                      <a:pt x="18" y="121"/>
                    </a:lnTo>
                    <a:lnTo>
                      <a:pt x="16" y="123"/>
                    </a:lnTo>
                    <a:lnTo>
                      <a:pt x="14" y="123"/>
                    </a:lnTo>
                    <a:lnTo>
                      <a:pt x="12" y="123"/>
                    </a:lnTo>
                    <a:lnTo>
                      <a:pt x="10" y="123"/>
                    </a:lnTo>
                    <a:lnTo>
                      <a:pt x="10" y="121"/>
                    </a:lnTo>
                    <a:lnTo>
                      <a:pt x="12" y="121"/>
                    </a:lnTo>
                    <a:lnTo>
                      <a:pt x="12" y="119"/>
                    </a:lnTo>
                    <a:lnTo>
                      <a:pt x="10" y="119"/>
                    </a:lnTo>
                    <a:lnTo>
                      <a:pt x="6" y="121"/>
                    </a:lnTo>
                    <a:lnTo>
                      <a:pt x="4" y="121"/>
                    </a:lnTo>
                    <a:lnTo>
                      <a:pt x="2" y="121"/>
                    </a:lnTo>
                    <a:lnTo>
                      <a:pt x="0" y="121"/>
                    </a:lnTo>
                    <a:lnTo>
                      <a:pt x="0" y="119"/>
                    </a:lnTo>
                    <a:lnTo>
                      <a:pt x="2" y="117"/>
                    </a:lnTo>
                    <a:lnTo>
                      <a:pt x="10" y="111"/>
                    </a:lnTo>
                    <a:lnTo>
                      <a:pt x="20" y="103"/>
                    </a:lnTo>
                    <a:lnTo>
                      <a:pt x="28" y="97"/>
                    </a:lnTo>
                    <a:lnTo>
                      <a:pt x="38" y="91"/>
                    </a:lnTo>
                    <a:lnTo>
                      <a:pt x="46" y="85"/>
                    </a:lnTo>
                    <a:lnTo>
                      <a:pt x="54" y="81"/>
                    </a:lnTo>
                    <a:lnTo>
                      <a:pt x="60" y="75"/>
                    </a:lnTo>
                    <a:lnTo>
                      <a:pt x="66" y="73"/>
                    </a:lnTo>
                    <a:lnTo>
                      <a:pt x="70" y="69"/>
                    </a:lnTo>
                    <a:lnTo>
                      <a:pt x="72" y="69"/>
                    </a:lnTo>
                    <a:lnTo>
                      <a:pt x="74" y="67"/>
                    </a:lnTo>
                    <a:lnTo>
                      <a:pt x="76" y="67"/>
                    </a:lnTo>
                    <a:lnTo>
                      <a:pt x="80" y="65"/>
                    </a:lnTo>
                    <a:lnTo>
                      <a:pt x="87" y="63"/>
                    </a:lnTo>
                    <a:lnTo>
                      <a:pt x="95" y="57"/>
                    </a:lnTo>
                    <a:lnTo>
                      <a:pt x="107" y="49"/>
                    </a:lnTo>
                    <a:lnTo>
                      <a:pt x="119" y="38"/>
                    </a:lnTo>
                    <a:lnTo>
                      <a:pt x="131" y="30"/>
                    </a:lnTo>
                    <a:lnTo>
                      <a:pt x="137" y="26"/>
                    </a:lnTo>
                    <a:lnTo>
                      <a:pt x="143" y="22"/>
                    </a:lnTo>
                    <a:lnTo>
                      <a:pt x="147" y="20"/>
                    </a:lnTo>
                    <a:lnTo>
                      <a:pt x="149" y="18"/>
                    </a:lnTo>
                    <a:lnTo>
                      <a:pt x="151" y="18"/>
                    </a:lnTo>
                    <a:lnTo>
                      <a:pt x="151" y="16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52" name="Freeform 1098"/>
              <p:cNvSpPr>
                <a:spLocks/>
              </p:cNvSpPr>
              <p:nvPr/>
            </p:nvSpPr>
            <p:spPr bwMode="auto">
              <a:xfrm>
                <a:off x="2509" y="2946"/>
                <a:ext cx="117" cy="117"/>
              </a:xfrm>
              <a:custGeom>
                <a:avLst/>
                <a:gdLst>
                  <a:gd name="T0" fmla="*/ 18 w 117"/>
                  <a:gd name="T1" fmla="*/ 105 h 117"/>
                  <a:gd name="T2" fmla="*/ 10 w 117"/>
                  <a:gd name="T3" fmla="*/ 113 h 117"/>
                  <a:gd name="T4" fmla="*/ 4 w 117"/>
                  <a:gd name="T5" fmla="*/ 117 h 117"/>
                  <a:gd name="T6" fmla="*/ 2 w 117"/>
                  <a:gd name="T7" fmla="*/ 115 h 117"/>
                  <a:gd name="T8" fmla="*/ 4 w 117"/>
                  <a:gd name="T9" fmla="*/ 109 h 117"/>
                  <a:gd name="T10" fmla="*/ 8 w 117"/>
                  <a:gd name="T11" fmla="*/ 105 h 117"/>
                  <a:gd name="T12" fmla="*/ 20 w 117"/>
                  <a:gd name="T13" fmla="*/ 99 h 117"/>
                  <a:gd name="T14" fmla="*/ 26 w 117"/>
                  <a:gd name="T15" fmla="*/ 95 h 117"/>
                  <a:gd name="T16" fmla="*/ 26 w 117"/>
                  <a:gd name="T17" fmla="*/ 91 h 117"/>
                  <a:gd name="T18" fmla="*/ 20 w 117"/>
                  <a:gd name="T19" fmla="*/ 93 h 117"/>
                  <a:gd name="T20" fmla="*/ 16 w 117"/>
                  <a:gd name="T21" fmla="*/ 95 h 117"/>
                  <a:gd name="T22" fmla="*/ 18 w 117"/>
                  <a:gd name="T23" fmla="*/ 91 h 117"/>
                  <a:gd name="T24" fmla="*/ 24 w 117"/>
                  <a:gd name="T25" fmla="*/ 83 h 117"/>
                  <a:gd name="T26" fmla="*/ 28 w 117"/>
                  <a:gd name="T27" fmla="*/ 79 h 117"/>
                  <a:gd name="T28" fmla="*/ 40 w 117"/>
                  <a:gd name="T29" fmla="*/ 75 h 117"/>
                  <a:gd name="T30" fmla="*/ 48 w 117"/>
                  <a:gd name="T31" fmla="*/ 69 h 117"/>
                  <a:gd name="T32" fmla="*/ 64 w 117"/>
                  <a:gd name="T33" fmla="*/ 56 h 117"/>
                  <a:gd name="T34" fmla="*/ 79 w 117"/>
                  <a:gd name="T35" fmla="*/ 40 h 117"/>
                  <a:gd name="T36" fmla="*/ 89 w 117"/>
                  <a:gd name="T37" fmla="*/ 28 h 117"/>
                  <a:gd name="T38" fmla="*/ 93 w 117"/>
                  <a:gd name="T39" fmla="*/ 20 h 117"/>
                  <a:gd name="T40" fmla="*/ 93 w 117"/>
                  <a:gd name="T41" fmla="*/ 16 h 117"/>
                  <a:gd name="T42" fmla="*/ 97 w 117"/>
                  <a:gd name="T43" fmla="*/ 12 h 117"/>
                  <a:gd name="T44" fmla="*/ 105 w 117"/>
                  <a:gd name="T45" fmla="*/ 2 h 117"/>
                  <a:gd name="T46" fmla="*/ 107 w 117"/>
                  <a:gd name="T47" fmla="*/ 2 h 117"/>
                  <a:gd name="T48" fmla="*/ 107 w 117"/>
                  <a:gd name="T49" fmla="*/ 6 h 117"/>
                  <a:gd name="T50" fmla="*/ 109 w 117"/>
                  <a:gd name="T51" fmla="*/ 10 h 117"/>
                  <a:gd name="T52" fmla="*/ 109 w 117"/>
                  <a:gd name="T53" fmla="*/ 12 h 117"/>
                  <a:gd name="T54" fmla="*/ 103 w 117"/>
                  <a:gd name="T55" fmla="*/ 18 h 117"/>
                  <a:gd name="T56" fmla="*/ 93 w 117"/>
                  <a:gd name="T57" fmla="*/ 28 h 117"/>
                  <a:gd name="T58" fmla="*/ 87 w 117"/>
                  <a:gd name="T59" fmla="*/ 36 h 117"/>
                  <a:gd name="T60" fmla="*/ 91 w 117"/>
                  <a:gd name="T61" fmla="*/ 36 h 117"/>
                  <a:gd name="T62" fmla="*/ 93 w 117"/>
                  <a:gd name="T63" fmla="*/ 34 h 117"/>
                  <a:gd name="T64" fmla="*/ 97 w 117"/>
                  <a:gd name="T65" fmla="*/ 34 h 117"/>
                  <a:gd name="T66" fmla="*/ 93 w 117"/>
                  <a:gd name="T67" fmla="*/ 38 h 117"/>
                  <a:gd name="T68" fmla="*/ 89 w 117"/>
                  <a:gd name="T69" fmla="*/ 44 h 117"/>
                  <a:gd name="T70" fmla="*/ 89 w 117"/>
                  <a:gd name="T71" fmla="*/ 48 h 117"/>
                  <a:gd name="T72" fmla="*/ 95 w 117"/>
                  <a:gd name="T73" fmla="*/ 46 h 117"/>
                  <a:gd name="T74" fmla="*/ 101 w 117"/>
                  <a:gd name="T75" fmla="*/ 42 h 117"/>
                  <a:gd name="T76" fmla="*/ 111 w 117"/>
                  <a:gd name="T77" fmla="*/ 36 h 117"/>
                  <a:gd name="T78" fmla="*/ 115 w 117"/>
                  <a:gd name="T79" fmla="*/ 32 h 117"/>
                  <a:gd name="T80" fmla="*/ 117 w 117"/>
                  <a:gd name="T81" fmla="*/ 34 h 117"/>
                  <a:gd name="T82" fmla="*/ 113 w 117"/>
                  <a:gd name="T83" fmla="*/ 38 h 117"/>
                  <a:gd name="T84" fmla="*/ 103 w 117"/>
                  <a:gd name="T85" fmla="*/ 46 h 117"/>
                  <a:gd name="T86" fmla="*/ 95 w 117"/>
                  <a:gd name="T87" fmla="*/ 52 h 117"/>
                  <a:gd name="T88" fmla="*/ 83 w 117"/>
                  <a:gd name="T89" fmla="*/ 61 h 117"/>
                  <a:gd name="T90" fmla="*/ 75 w 117"/>
                  <a:gd name="T91" fmla="*/ 67 h 117"/>
                  <a:gd name="T92" fmla="*/ 64 w 117"/>
                  <a:gd name="T93" fmla="*/ 69 h 117"/>
                  <a:gd name="T94" fmla="*/ 60 w 117"/>
                  <a:gd name="T95" fmla="*/ 73 h 117"/>
                  <a:gd name="T96" fmla="*/ 56 w 117"/>
                  <a:gd name="T97" fmla="*/ 79 h 117"/>
                  <a:gd name="T98" fmla="*/ 52 w 117"/>
                  <a:gd name="T99" fmla="*/ 85 h 117"/>
                  <a:gd name="T100" fmla="*/ 38 w 117"/>
                  <a:gd name="T101" fmla="*/ 91 h 117"/>
                  <a:gd name="T102" fmla="*/ 28 w 117"/>
                  <a:gd name="T103" fmla="*/ 99 h 11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7" h="117">
                    <a:moveTo>
                      <a:pt x="28" y="99"/>
                    </a:moveTo>
                    <a:lnTo>
                      <a:pt x="24" y="101"/>
                    </a:lnTo>
                    <a:lnTo>
                      <a:pt x="20" y="103"/>
                    </a:lnTo>
                    <a:lnTo>
                      <a:pt x="18" y="105"/>
                    </a:lnTo>
                    <a:lnTo>
                      <a:pt x="16" y="107"/>
                    </a:lnTo>
                    <a:lnTo>
                      <a:pt x="14" y="109"/>
                    </a:lnTo>
                    <a:lnTo>
                      <a:pt x="12" y="111"/>
                    </a:lnTo>
                    <a:lnTo>
                      <a:pt x="10" y="113"/>
                    </a:lnTo>
                    <a:lnTo>
                      <a:pt x="8" y="113"/>
                    </a:lnTo>
                    <a:lnTo>
                      <a:pt x="6" y="115"/>
                    </a:lnTo>
                    <a:lnTo>
                      <a:pt x="4" y="115"/>
                    </a:lnTo>
                    <a:lnTo>
                      <a:pt x="4" y="117"/>
                    </a:lnTo>
                    <a:lnTo>
                      <a:pt x="2" y="117"/>
                    </a:lnTo>
                    <a:lnTo>
                      <a:pt x="0" y="117"/>
                    </a:lnTo>
                    <a:lnTo>
                      <a:pt x="2" y="115"/>
                    </a:lnTo>
                    <a:lnTo>
                      <a:pt x="2" y="113"/>
                    </a:lnTo>
                    <a:lnTo>
                      <a:pt x="4" y="111"/>
                    </a:lnTo>
                    <a:lnTo>
                      <a:pt x="4" y="109"/>
                    </a:lnTo>
                    <a:lnTo>
                      <a:pt x="6" y="107"/>
                    </a:lnTo>
                    <a:lnTo>
                      <a:pt x="8" y="105"/>
                    </a:lnTo>
                    <a:lnTo>
                      <a:pt x="12" y="103"/>
                    </a:lnTo>
                    <a:lnTo>
                      <a:pt x="16" y="101"/>
                    </a:lnTo>
                    <a:lnTo>
                      <a:pt x="18" y="101"/>
                    </a:lnTo>
                    <a:lnTo>
                      <a:pt x="20" y="99"/>
                    </a:lnTo>
                    <a:lnTo>
                      <a:pt x="22" y="99"/>
                    </a:lnTo>
                    <a:lnTo>
                      <a:pt x="24" y="97"/>
                    </a:lnTo>
                    <a:lnTo>
                      <a:pt x="26" y="95"/>
                    </a:lnTo>
                    <a:lnTo>
                      <a:pt x="26" y="93"/>
                    </a:lnTo>
                    <a:lnTo>
                      <a:pt x="26" y="91"/>
                    </a:lnTo>
                    <a:lnTo>
                      <a:pt x="24" y="91"/>
                    </a:lnTo>
                    <a:lnTo>
                      <a:pt x="22" y="91"/>
                    </a:lnTo>
                    <a:lnTo>
                      <a:pt x="22" y="93"/>
                    </a:lnTo>
                    <a:lnTo>
                      <a:pt x="20" y="93"/>
                    </a:lnTo>
                    <a:lnTo>
                      <a:pt x="18" y="93"/>
                    </a:lnTo>
                    <a:lnTo>
                      <a:pt x="18" y="95"/>
                    </a:lnTo>
                    <a:lnTo>
                      <a:pt x="16" y="95"/>
                    </a:lnTo>
                    <a:lnTo>
                      <a:pt x="14" y="95"/>
                    </a:lnTo>
                    <a:lnTo>
                      <a:pt x="14" y="93"/>
                    </a:lnTo>
                    <a:lnTo>
                      <a:pt x="16" y="93"/>
                    </a:lnTo>
                    <a:lnTo>
                      <a:pt x="18" y="91"/>
                    </a:lnTo>
                    <a:lnTo>
                      <a:pt x="20" y="87"/>
                    </a:lnTo>
                    <a:lnTo>
                      <a:pt x="22" y="85"/>
                    </a:lnTo>
                    <a:lnTo>
                      <a:pt x="22" y="83"/>
                    </a:lnTo>
                    <a:lnTo>
                      <a:pt x="24" y="83"/>
                    </a:lnTo>
                    <a:lnTo>
                      <a:pt x="24" y="81"/>
                    </a:lnTo>
                    <a:lnTo>
                      <a:pt x="26" y="79"/>
                    </a:lnTo>
                    <a:lnTo>
                      <a:pt x="28" y="79"/>
                    </a:lnTo>
                    <a:lnTo>
                      <a:pt x="30" y="77"/>
                    </a:lnTo>
                    <a:lnTo>
                      <a:pt x="34" y="77"/>
                    </a:lnTo>
                    <a:lnTo>
                      <a:pt x="38" y="75"/>
                    </a:lnTo>
                    <a:lnTo>
                      <a:pt x="40" y="75"/>
                    </a:lnTo>
                    <a:lnTo>
                      <a:pt x="42" y="73"/>
                    </a:lnTo>
                    <a:lnTo>
                      <a:pt x="44" y="73"/>
                    </a:lnTo>
                    <a:lnTo>
                      <a:pt x="46" y="71"/>
                    </a:lnTo>
                    <a:lnTo>
                      <a:pt x="48" y="69"/>
                    </a:lnTo>
                    <a:lnTo>
                      <a:pt x="52" y="67"/>
                    </a:lnTo>
                    <a:lnTo>
                      <a:pt x="54" y="65"/>
                    </a:lnTo>
                    <a:lnTo>
                      <a:pt x="60" y="61"/>
                    </a:lnTo>
                    <a:lnTo>
                      <a:pt x="64" y="56"/>
                    </a:lnTo>
                    <a:lnTo>
                      <a:pt x="68" y="52"/>
                    </a:lnTo>
                    <a:lnTo>
                      <a:pt x="73" y="48"/>
                    </a:lnTo>
                    <a:lnTo>
                      <a:pt x="77" y="44"/>
                    </a:lnTo>
                    <a:lnTo>
                      <a:pt x="79" y="40"/>
                    </a:lnTo>
                    <a:lnTo>
                      <a:pt x="83" y="38"/>
                    </a:lnTo>
                    <a:lnTo>
                      <a:pt x="85" y="34"/>
                    </a:lnTo>
                    <a:lnTo>
                      <a:pt x="87" y="32"/>
                    </a:lnTo>
                    <a:lnTo>
                      <a:pt x="89" y="28"/>
                    </a:lnTo>
                    <a:lnTo>
                      <a:pt x="91" y="26"/>
                    </a:lnTo>
                    <a:lnTo>
                      <a:pt x="93" y="24"/>
                    </a:lnTo>
                    <a:lnTo>
                      <a:pt x="93" y="22"/>
                    </a:lnTo>
                    <a:lnTo>
                      <a:pt x="93" y="20"/>
                    </a:lnTo>
                    <a:lnTo>
                      <a:pt x="93" y="18"/>
                    </a:lnTo>
                    <a:lnTo>
                      <a:pt x="93" y="16"/>
                    </a:lnTo>
                    <a:lnTo>
                      <a:pt x="95" y="14"/>
                    </a:lnTo>
                    <a:lnTo>
                      <a:pt x="97" y="12"/>
                    </a:lnTo>
                    <a:lnTo>
                      <a:pt x="99" y="8"/>
                    </a:lnTo>
                    <a:lnTo>
                      <a:pt x="101" y="6"/>
                    </a:lnTo>
                    <a:lnTo>
                      <a:pt x="103" y="4"/>
                    </a:lnTo>
                    <a:lnTo>
                      <a:pt x="105" y="2"/>
                    </a:lnTo>
                    <a:lnTo>
                      <a:pt x="105" y="0"/>
                    </a:lnTo>
                    <a:lnTo>
                      <a:pt x="107" y="0"/>
                    </a:lnTo>
                    <a:lnTo>
                      <a:pt x="107" y="2"/>
                    </a:lnTo>
                    <a:lnTo>
                      <a:pt x="107" y="4"/>
                    </a:lnTo>
                    <a:lnTo>
                      <a:pt x="107" y="6"/>
                    </a:lnTo>
                    <a:lnTo>
                      <a:pt x="109" y="8"/>
                    </a:lnTo>
                    <a:lnTo>
                      <a:pt x="109" y="10"/>
                    </a:lnTo>
                    <a:lnTo>
                      <a:pt x="109" y="12"/>
                    </a:lnTo>
                    <a:lnTo>
                      <a:pt x="107" y="14"/>
                    </a:lnTo>
                    <a:lnTo>
                      <a:pt x="105" y="16"/>
                    </a:lnTo>
                    <a:lnTo>
                      <a:pt x="103" y="18"/>
                    </a:lnTo>
                    <a:lnTo>
                      <a:pt x="101" y="20"/>
                    </a:lnTo>
                    <a:lnTo>
                      <a:pt x="97" y="24"/>
                    </a:lnTo>
                    <a:lnTo>
                      <a:pt x="95" y="26"/>
                    </a:lnTo>
                    <a:lnTo>
                      <a:pt x="93" y="28"/>
                    </a:lnTo>
                    <a:lnTo>
                      <a:pt x="91" y="30"/>
                    </a:lnTo>
                    <a:lnTo>
                      <a:pt x="89" y="32"/>
                    </a:lnTo>
                    <a:lnTo>
                      <a:pt x="87" y="34"/>
                    </a:lnTo>
                    <a:lnTo>
                      <a:pt x="87" y="36"/>
                    </a:lnTo>
                    <a:lnTo>
                      <a:pt x="89" y="36"/>
                    </a:lnTo>
                    <a:lnTo>
                      <a:pt x="91" y="36"/>
                    </a:lnTo>
                    <a:lnTo>
                      <a:pt x="93" y="34"/>
                    </a:lnTo>
                    <a:lnTo>
                      <a:pt x="95" y="34"/>
                    </a:lnTo>
                    <a:lnTo>
                      <a:pt x="97" y="34"/>
                    </a:lnTo>
                    <a:lnTo>
                      <a:pt x="97" y="36"/>
                    </a:lnTo>
                    <a:lnTo>
                      <a:pt x="95" y="36"/>
                    </a:lnTo>
                    <a:lnTo>
                      <a:pt x="95" y="38"/>
                    </a:lnTo>
                    <a:lnTo>
                      <a:pt x="93" y="38"/>
                    </a:lnTo>
                    <a:lnTo>
                      <a:pt x="91" y="40"/>
                    </a:lnTo>
                    <a:lnTo>
                      <a:pt x="91" y="42"/>
                    </a:lnTo>
                    <a:lnTo>
                      <a:pt x="89" y="44"/>
                    </a:lnTo>
                    <a:lnTo>
                      <a:pt x="87" y="46"/>
                    </a:lnTo>
                    <a:lnTo>
                      <a:pt x="87" y="48"/>
                    </a:lnTo>
                    <a:lnTo>
                      <a:pt x="89" y="48"/>
                    </a:lnTo>
                    <a:lnTo>
                      <a:pt x="91" y="46"/>
                    </a:lnTo>
                    <a:lnTo>
                      <a:pt x="93" y="46"/>
                    </a:lnTo>
                    <a:lnTo>
                      <a:pt x="95" y="46"/>
                    </a:lnTo>
                    <a:lnTo>
                      <a:pt x="97" y="44"/>
                    </a:lnTo>
                    <a:lnTo>
                      <a:pt x="99" y="44"/>
                    </a:lnTo>
                    <a:lnTo>
                      <a:pt x="99" y="42"/>
                    </a:lnTo>
                    <a:lnTo>
                      <a:pt x="101" y="42"/>
                    </a:lnTo>
                    <a:lnTo>
                      <a:pt x="103" y="40"/>
                    </a:lnTo>
                    <a:lnTo>
                      <a:pt x="107" y="38"/>
                    </a:lnTo>
                    <a:lnTo>
                      <a:pt x="109" y="36"/>
                    </a:lnTo>
                    <a:lnTo>
                      <a:pt x="111" y="36"/>
                    </a:lnTo>
                    <a:lnTo>
                      <a:pt x="111" y="34"/>
                    </a:lnTo>
                    <a:lnTo>
                      <a:pt x="113" y="32"/>
                    </a:lnTo>
                    <a:lnTo>
                      <a:pt x="115" y="32"/>
                    </a:lnTo>
                    <a:lnTo>
                      <a:pt x="117" y="32"/>
                    </a:lnTo>
                    <a:lnTo>
                      <a:pt x="117" y="34"/>
                    </a:lnTo>
                    <a:lnTo>
                      <a:pt x="117" y="36"/>
                    </a:lnTo>
                    <a:lnTo>
                      <a:pt x="115" y="36"/>
                    </a:lnTo>
                    <a:lnTo>
                      <a:pt x="113" y="38"/>
                    </a:lnTo>
                    <a:lnTo>
                      <a:pt x="111" y="40"/>
                    </a:lnTo>
                    <a:lnTo>
                      <a:pt x="107" y="42"/>
                    </a:lnTo>
                    <a:lnTo>
                      <a:pt x="105" y="44"/>
                    </a:lnTo>
                    <a:lnTo>
                      <a:pt x="103" y="46"/>
                    </a:lnTo>
                    <a:lnTo>
                      <a:pt x="101" y="48"/>
                    </a:lnTo>
                    <a:lnTo>
                      <a:pt x="99" y="48"/>
                    </a:lnTo>
                    <a:lnTo>
                      <a:pt x="99" y="50"/>
                    </a:lnTo>
                    <a:lnTo>
                      <a:pt x="95" y="52"/>
                    </a:lnTo>
                    <a:lnTo>
                      <a:pt x="93" y="54"/>
                    </a:lnTo>
                    <a:lnTo>
                      <a:pt x="89" y="56"/>
                    </a:lnTo>
                    <a:lnTo>
                      <a:pt x="85" y="59"/>
                    </a:lnTo>
                    <a:lnTo>
                      <a:pt x="83" y="61"/>
                    </a:lnTo>
                    <a:lnTo>
                      <a:pt x="81" y="63"/>
                    </a:lnTo>
                    <a:lnTo>
                      <a:pt x="79" y="65"/>
                    </a:lnTo>
                    <a:lnTo>
                      <a:pt x="77" y="65"/>
                    </a:lnTo>
                    <a:lnTo>
                      <a:pt x="75" y="67"/>
                    </a:lnTo>
                    <a:lnTo>
                      <a:pt x="70" y="67"/>
                    </a:lnTo>
                    <a:lnTo>
                      <a:pt x="68" y="67"/>
                    </a:lnTo>
                    <a:lnTo>
                      <a:pt x="66" y="69"/>
                    </a:lnTo>
                    <a:lnTo>
                      <a:pt x="64" y="69"/>
                    </a:lnTo>
                    <a:lnTo>
                      <a:pt x="62" y="71"/>
                    </a:lnTo>
                    <a:lnTo>
                      <a:pt x="60" y="73"/>
                    </a:lnTo>
                    <a:lnTo>
                      <a:pt x="60" y="75"/>
                    </a:lnTo>
                    <a:lnTo>
                      <a:pt x="58" y="77"/>
                    </a:lnTo>
                    <a:lnTo>
                      <a:pt x="56" y="79"/>
                    </a:lnTo>
                    <a:lnTo>
                      <a:pt x="56" y="81"/>
                    </a:lnTo>
                    <a:lnTo>
                      <a:pt x="54" y="81"/>
                    </a:lnTo>
                    <a:lnTo>
                      <a:pt x="54" y="83"/>
                    </a:lnTo>
                    <a:lnTo>
                      <a:pt x="52" y="85"/>
                    </a:lnTo>
                    <a:lnTo>
                      <a:pt x="48" y="85"/>
                    </a:lnTo>
                    <a:lnTo>
                      <a:pt x="46" y="87"/>
                    </a:lnTo>
                    <a:lnTo>
                      <a:pt x="42" y="89"/>
                    </a:lnTo>
                    <a:lnTo>
                      <a:pt x="38" y="91"/>
                    </a:lnTo>
                    <a:lnTo>
                      <a:pt x="36" y="93"/>
                    </a:lnTo>
                    <a:lnTo>
                      <a:pt x="32" y="95"/>
                    </a:lnTo>
                    <a:lnTo>
                      <a:pt x="30" y="97"/>
                    </a:lnTo>
                    <a:lnTo>
                      <a:pt x="28" y="99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53" name="Freeform 1099"/>
              <p:cNvSpPr>
                <a:spLocks/>
              </p:cNvSpPr>
              <p:nvPr/>
            </p:nvSpPr>
            <p:spPr bwMode="auto">
              <a:xfrm>
                <a:off x="2582" y="2628"/>
                <a:ext cx="135" cy="79"/>
              </a:xfrm>
              <a:custGeom>
                <a:avLst/>
                <a:gdLst>
                  <a:gd name="T0" fmla="*/ 42 w 135"/>
                  <a:gd name="T1" fmla="*/ 15 h 79"/>
                  <a:gd name="T2" fmla="*/ 36 w 135"/>
                  <a:gd name="T3" fmla="*/ 21 h 79"/>
                  <a:gd name="T4" fmla="*/ 42 w 135"/>
                  <a:gd name="T5" fmla="*/ 21 h 79"/>
                  <a:gd name="T6" fmla="*/ 38 w 135"/>
                  <a:gd name="T7" fmla="*/ 29 h 79"/>
                  <a:gd name="T8" fmla="*/ 46 w 135"/>
                  <a:gd name="T9" fmla="*/ 25 h 79"/>
                  <a:gd name="T10" fmla="*/ 58 w 135"/>
                  <a:gd name="T11" fmla="*/ 15 h 79"/>
                  <a:gd name="T12" fmla="*/ 66 w 135"/>
                  <a:gd name="T13" fmla="*/ 11 h 79"/>
                  <a:gd name="T14" fmla="*/ 74 w 135"/>
                  <a:gd name="T15" fmla="*/ 9 h 79"/>
                  <a:gd name="T16" fmla="*/ 84 w 135"/>
                  <a:gd name="T17" fmla="*/ 2 h 79"/>
                  <a:gd name="T18" fmla="*/ 95 w 135"/>
                  <a:gd name="T19" fmla="*/ 0 h 79"/>
                  <a:gd name="T20" fmla="*/ 101 w 135"/>
                  <a:gd name="T21" fmla="*/ 5 h 79"/>
                  <a:gd name="T22" fmla="*/ 103 w 135"/>
                  <a:gd name="T23" fmla="*/ 2 h 79"/>
                  <a:gd name="T24" fmla="*/ 113 w 135"/>
                  <a:gd name="T25" fmla="*/ 0 h 79"/>
                  <a:gd name="T26" fmla="*/ 119 w 135"/>
                  <a:gd name="T27" fmla="*/ 5 h 79"/>
                  <a:gd name="T28" fmla="*/ 129 w 135"/>
                  <a:gd name="T29" fmla="*/ 7 h 79"/>
                  <a:gd name="T30" fmla="*/ 133 w 135"/>
                  <a:gd name="T31" fmla="*/ 9 h 79"/>
                  <a:gd name="T32" fmla="*/ 127 w 135"/>
                  <a:gd name="T33" fmla="*/ 17 h 79"/>
                  <a:gd name="T34" fmla="*/ 133 w 135"/>
                  <a:gd name="T35" fmla="*/ 21 h 79"/>
                  <a:gd name="T36" fmla="*/ 131 w 135"/>
                  <a:gd name="T37" fmla="*/ 29 h 79"/>
                  <a:gd name="T38" fmla="*/ 119 w 135"/>
                  <a:gd name="T39" fmla="*/ 41 h 79"/>
                  <a:gd name="T40" fmla="*/ 119 w 135"/>
                  <a:gd name="T41" fmla="*/ 47 h 79"/>
                  <a:gd name="T42" fmla="*/ 113 w 135"/>
                  <a:gd name="T43" fmla="*/ 55 h 79"/>
                  <a:gd name="T44" fmla="*/ 111 w 135"/>
                  <a:gd name="T45" fmla="*/ 59 h 79"/>
                  <a:gd name="T46" fmla="*/ 115 w 135"/>
                  <a:gd name="T47" fmla="*/ 63 h 79"/>
                  <a:gd name="T48" fmla="*/ 105 w 135"/>
                  <a:gd name="T49" fmla="*/ 71 h 79"/>
                  <a:gd name="T50" fmla="*/ 107 w 135"/>
                  <a:gd name="T51" fmla="*/ 67 h 79"/>
                  <a:gd name="T52" fmla="*/ 95 w 135"/>
                  <a:gd name="T53" fmla="*/ 69 h 79"/>
                  <a:gd name="T54" fmla="*/ 95 w 135"/>
                  <a:gd name="T55" fmla="*/ 59 h 79"/>
                  <a:gd name="T56" fmla="*/ 93 w 135"/>
                  <a:gd name="T57" fmla="*/ 51 h 79"/>
                  <a:gd name="T58" fmla="*/ 82 w 135"/>
                  <a:gd name="T59" fmla="*/ 51 h 79"/>
                  <a:gd name="T60" fmla="*/ 68 w 135"/>
                  <a:gd name="T61" fmla="*/ 61 h 79"/>
                  <a:gd name="T62" fmla="*/ 60 w 135"/>
                  <a:gd name="T63" fmla="*/ 65 h 79"/>
                  <a:gd name="T64" fmla="*/ 60 w 135"/>
                  <a:gd name="T65" fmla="*/ 67 h 79"/>
                  <a:gd name="T66" fmla="*/ 56 w 135"/>
                  <a:gd name="T67" fmla="*/ 71 h 79"/>
                  <a:gd name="T68" fmla="*/ 46 w 135"/>
                  <a:gd name="T69" fmla="*/ 77 h 79"/>
                  <a:gd name="T70" fmla="*/ 34 w 135"/>
                  <a:gd name="T71" fmla="*/ 79 h 79"/>
                  <a:gd name="T72" fmla="*/ 36 w 135"/>
                  <a:gd name="T73" fmla="*/ 73 h 79"/>
                  <a:gd name="T74" fmla="*/ 32 w 135"/>
                  <a:gd name="T75" fmla="*/ 71 h 79"/>
                  <a:gd name="T76" fmla="*/ 20 w 135"/>
                  <a:gd name="T77" fmla="*/ 73 h 79"/>
                  <a:gd name="T78" fmla="*/ 10 w 135"/>
                  <a:gd name="T79" fmla="*/ 77 h 79"/>
                  <a:gd name="T80" fmla="*/ 18 w 135"/>
                  <a:gd name="T81" fmla="*/ 71 h 79"/>
                  <a:gd name="T82" fmla="*/ 22 w 135"/>
                  <a:gd name="T83" fmla="*/ 67 h 79"/>
                  <a:gd name="T84" fmla="*/ 34 w 135"/>
                  <a:gd name="T85" fmla="*/ 55 h 79"/>
                  <a:gd name="T86" fmla="*/ 36 w 135"/>
                  <a:gd name="T87" fmla="*/ 45 h 79"/>
                  <a:gd name="T88" fmla="*/ 30 w 135"/>
                  <a:gd name="T89" fmla="*/ 39 h 79"/>
                  <a:gd name="T90" fmla="*/ 20 w 135"/>
                  <a:gd name="T91" fmla="*/ 35 h 79"/>
                  <a:gd name="T92" fmla="*/ 10 w 135"/>
                  <a:gd name="T93" fmla="*/ 41 h 79"/>
                  <a:gd name="T94" fmla="*/ 2 w 135"/>
                  <a:gd name="T95" fmla="*/ 47 h 79"/>
                  <a:gd name="T96" fmla="*/ 8 w 135"/>
                  <a:gd name="T97" fmla="*/ 37 h 79"/>
                  <a:gd name="T98" fmla="*/ 6 w 135"/>
                  <a:gd name="T99" fmla="*/ 33 h 79"/>
                  <a:gd name="T100" fmla="*/ 20 w 135"/>
                  <a:gd name="T101" fmla="*/ 29 h 79"/>
                  <a:gd name="T102" fmla="*/ 24 w 135"/>
                  <a:gd name="T103" fmla="*/ 21 h 79"/>
                  <a:gd name="T104" fmla="*/ 16 w 135"/>
                  <a:gd name="T105" fmla="*/ 23 h 79"/>
                  <a:gd name="T106" fmla="*/ 16 w 135"/>
                  <a:gd name="T107" fmla="*/ 19 h 79"/>
                  <a:gd name="T108" fmla="*/ 26 w 135"/>
                  <a:gd name="T109" fmla="*/ 11 h 79"/>
                  <a:gd name="T110" fmla="*/ 36 w 135"/>
                  <a:gd name="T111" fmla="*/ 5 h 79"/>
                  <a:gd name="T112" fmla="*/ 46 w 135"/>
                  <a:gd name="T113" fmla="*/ 2 h 79"/>
                  <a:gd name="T114" fmla="*/ 48 w 135"/>
                  <a:gd name="T115" fmla="*/ 7 h 7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35" h="79">
                    <a:moveTo>
                      <a:pt x="46" y="7"/>
                    </a:moveTo>
                    <a:lnTo>
                      <a:pt x="46" y="9"/>
                    </a:lnTo>
                    <a:lnTo>
                      <a:pt x="46" y="11"/>
                    </a:lnTo>
                    <a:lnTo>
                      <a:pt x="44" y="13"/>
                    </a:lnTo>
                    <a:lnTo>
                      <a:pt x="44" y="15"/>
                    </a:lnTo>
                    <a:lnTo>
                      <a:pt x="42" y="15"/>
                    </a:lnTo>
                    <a:lnTo>
                      <a:pt x="40" y="17"/>
                    </a:lnTo>
                    <a:lnTo>
                      <a:pt x="40" y="19"/>
                    </a:lnTo>
                    <a:lnTo>
                      <a:pt x="38" y="19"/>
                    </a:lnTo>
                    <a:lnTo>
                      <a:pt x="38" y="21"/>
                    </a:lnTo>
                    <a:lnTo>
                      <a:pt x="36" y="21"/>
                    </a:lnTo>
                    <a:lnTo>
                      <a:pt x="38" y="21"/>
                    </a:lnTo>
                    <a:lnTo>
                      <a:pt x="40" y="21"/>
                    </a:lnTo>
                    <a:lnTo>
                      <a:pt x="42" y="21"/>
                    </a:lnTo>
                    <a:lnTo>
                      <a:pt x="42" y="23"/>
                    </a:lnTo>
                    <a:lnTo>
                      <a:pt x="40" y="23"/>
                    </a:lnTo>
                    <a:lnTo>
                      <a:pt x="40" y="25"/>
                    </a:lnTo>
                    <a:lnTo>
                      <a:pt x="40" y="27"/>
                    </a:lnTo>
                    <a:lnTo>
                      <a:pt x="38" y="27"/>
                    </a:lnTo>
                    <a:lnTo>
                      <a:pt x="38" y="29"/>
                    </a:lnTo>
                    <a:lnTo>
                      <a:pt x="36" y="29"/>
                    </a:lnTo>
                    <a:lnTo>
                      <a:pt x="38" y="29"/>
                    </a:lnTo>
                    <a:lnTo>
                      <a:pt x="42" y="27"/>
                    </a:lnTo>
                    <a:lnTo>
                      <a:pt x="44" y="25"/>
                    </a:lnTo>
                    <a:lnTo>
                      <a:pt x="46" y="25"/>
                    </a:lnTo>
                    <a:lnTo>
                      <a:pt x="48" y="23"/>
                    </a:lnTo>
                    <a:lnTo>
                      <a:pt x="50" y="21"/>
                    </a:lnTo>
                    <a:lnTo>
                      <a:pt x="52" y="21"/>
                    </a:lnTo>
                    <a:lnTo>
                      <a:pt x="52" y="19"/>
                    </a:lnTo>
                    <a:lnTo>
                      <a:pt x="54" y="19"/>
                    </a:lnTo>
                    <a:lnTo>
                      <a:pt x="56" y="17"/>
                    </a:lnTo>
                    <a:lnTo>
                      <a:pt x="58" y="15"/>
                    </a:lnTo>
                    <a:lnTo>
                      <a:pt x="60" y="15"/>
                    </a:lnTo>
                    <a:lnTo>
                      <a:pt x="60" y="13"/>
                    </a:lnTo>
                    <a:lnTo>
                      <a:pt x="62" y="13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8" y="11"/>
                    </a:lnTo>
                    <a:lnTo>
                      <a:pt x="70" y="11"/>
                    </a:lnTo>
                    <a:lnTo>
                      <a:pt x="72" y="11"/>
                    </a:lnTo>
                    <a:lnTo>
                      <a:pt x="74" y="9"/>
                    </a:lnTo>
                    <a:lnTo>
                      <a:pt x="76" y="7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2" y="2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9" y="0"/>
                    </a:lnTo>
                    <a:lnTo>
                      <a:pt x="91" y="0"/>
                    </a:lnTo>
                    <a:lnTo>
                      <a:pt x="93" y="0"/>
                    </a:lnTo>
                    <a:lnTo>
                      <a:pt x="95" y="0"/>
                    </a:lnTo>
                    <a:lnTo>
                      <a:pt x="95" y="2"/>
                    </a:lnTo>
                    <a:lnTo>
                      <a:pt x="97" y="2"/>
                    </a:lnTo>
                    <a:lnTo>
                      <a:pt x="99" y="2"/>
                    </a:lnTo>
                    <a:lnTo>
                      <a:pt x="101" y="5"/>
                    </a:lnTo>
                    <a:lnTo>
                      <a:pt x="101" y="2"/>
                    </a:lnTo>
                    <a:lnTo>
                      <a:pt x="103" y="2"/>
                    </a:lnTo>
                    <a:lnTo>
                      <a:pt x="105" y="2"/>
                    </a:lnTo>
                    <a:lnTo>
                      <a:pt x="107" y="0"/>
                    </a:lnTo>
                    <a:lnTo>
                      <a:pt x="109" y="0"/>
                    </a:lnTo>
                    <a:lnTo>
                      <a:pt x="111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115" y="2"/>
                    </a:lnTo>
                    <a:lnTo>
                      <a:pt x="115" y="5"/>
                    </a:lnTo>
                    <a:lnTo>
                      <a:pt x="117" y="5"/>
                    </a:lnTo>
                    <a:lnTo>
                      <a:pt x="119" y="5"/>
                    </a:lnTo>
                    <a:lnTo>
                      <a:pt x="121" y="5"/>
                    </a:lnTo>
                    <a:lnTo>
                      <a:pt x="123" y="5"/>
                    </a:lnTo>
                    <a:lnTo>
                      <a:pt x="125" y="5"/>
                    </a:lnTo>
                    <a:lnTo>
                      <a:pt x="127" y="7"/>
                    </a:lnTo>
                    <a:lnTo>
                      <a:pt x="129" y="7"/>
                    </a:lnTo>
                    <a:lnTo>
                      <a:pt x="131" y="7"/>
                    </a:lnTo>
                    <a:lnTo>
                      <a:pt x="133" y="7"/>
                    </a:lnTo>
                    <a:lnTo>
                      <a:pt x="135" y="7"/>
                    </a:lnTo>
                    <a:lnTo>
                      <a:pt x="133" y="9"/>
                    </a:lnTo>
                    <a:lnTo>
                      <a:pt x="133" y="11"/>
                    </a:lnTo>
                    <a:lnTo>
                      <a:pt x="131" y="13"/>
                    </a:lnTo>
                    <a:lnTo>
                      <a:pt x="129" y="15"/>
                    </a:lnTo>
                    <a:lnTo>
                      <a:pt x="127" y="17"/>
                    </a:lnTo>
                    <a:lnTo>
                      <a:pt x="127" y="19"/>
                    </a:lnTo>
                    <a:lnTo>
                      <a:pt x="127" y="21"/>
                    </a:lnTo>
                    <a:lnTo>
                      <a:pt x="129" y="21"/>
                    </a:lnTo>
                    <a:lnTo>
                      <a:pt x="129" y="23"/>
                    </a:lnTo>
                    <a:lnTo>
                      <a:pt x="131" y="23"/>
                    </a:lnTo>
                    <a:lnTo>
                      <a:pt x="133" y="21"/>
                    </a:lnTo>
                    <a:lnTo>
                      <a:pt x="135" y="23"/>
                    </a:lnTo>
                    <a:lnTo>
                      <a:pt x="133" y="25"/>
                    </a:lnTo>
                    <a:lnTo>
                      <a:pt x="133" y="27"/>
                    </a:lnTo>
                    <a:lnTo>
                      <a:pt x="131" y="29"/>
                    </a:lnTo>
                    <a:lnTo>
                      <a:pt x="129" y="31"/>
                    </a:lnTo>
                    <a:lnTo>
                      <a:pt x="127" y="33"/>
                    </a:lnTo>
                    <a:lnTo>
                      <a:pt x="125" y="35"/>
                    </a:lnTo>
                    <a:lnTo>
                      <a:pt x="123" y="39"/>
                    </a:lnTo>
                    <a:lnTo>
                      <a:pt x="121" y="41"/>
                    </a:lnTo>
                    <a:lnTo>
                      <a:pt x="119" y="41"/>
                    </a:lnTo>
                    <a:lnTo>
                      <a:pt x="119" y="43"/>
                    </a:lnTo>
                    <a:lnTo>
                      <a:pt x="119" y="45"/>
                    </a:lnTo>
                    <a:lnTo>
                      <a:pt x="119" y="47"/>
                    </a:lnTo>
                    <a:lnTo>
                      <a:pt x="119" y="49"/>
                    </a:lnTo>
                    <a:lnTo>
                      <a:pt x="117" y="49"/>
                    </a:lnTo>
                    <a:lnTo>
                      <a:pt x="117" y="51"/>
                    </a:lnTo>
                    <a:lnTo>
                      <a:pt x="115" y="53"/>
                    </a:lnTo>
                    <a:lnTo>
                      <a:pt x="113" y="55"/>
                    </a:lnTo>
                    <a:lnTo>
                      <a:pt x="111" y="57"/>
                    </a:lnTo>
                    <a:lnTo>
                      <a:pt x="109" y="57"/>
                    </a:lnTo>
                    <a:lnTo>
                      <a:pt x="109" y="59"/>
                    </a:lnTo>
                    <a:lnTo>
                      <a:pt x="111" y="59"/>
                    </a:lnTo>
                    <a:lnTo>
                      <a:pt x="113" y="61"/>
                    </a:lnTo>
                    <a:lnTo>
                      <a:pt x="115" y="61"/>
                    </a:lnTo>
                    <a:lnTo>
                      <a:pt x="117" y="63"/>
                    </a:lnTo>
                    <a:lnTo>
                      <a:pt x="115" y="63"/>
                    </a:lnTo>
                    <a:lnTo>
                      <a:pt x="115" y="65"/>
                    </a:lnTo>
                    <a:lnTo>
                      <a:pt x="113" y="65"/>
                    </a:lnTo>
                    <a:lnTo>
                      <a:pt x="113" y="67"/>
                    </a:lnTo>
                    <a:lnTo>
                      <a:pt x="111" y="69"/>
                    </a:lnTo>
                    <a:lnTo>
                      <a:pt x="109" y="71"/>
                    </a:lnTo>
                    <a:lnTo>
                      <a:pt x="107" y="71"/>
                    </a:lnTo>
                    <a:lnTo>
                      <a:pt x="105" y="71"/>
                    </a:lnTo>
                    <a:lnTo>
                      <a:pt x="105" y="69"/>
                    </a:lnTo>
                    <a:lnTo>
                      <a:pt x="107" y="67"/>
                    </a:lnTo>
                    <a:lnTo>
                      <a:pt x="105" y="67"/>
                    </a:lnTo>
                    <a:lnTo>
                      <a:pt x="103" y="67"/>
                    </a:lnTo>
                    <a:lnTo>
                      <a:pt x="101" y="67"/>
                    </a:lnTo>
                    <a:lnTo>
                      <a:pt x="99" y="67"/>
                    </a:lnTo>
                    <a:lnTo>
                      <a:pt x="97" y="69"/>
                    </a:lnTo>
                    <a:lnTo>
                      <a:pt x="95" y="69"/>
                    </a:lnTo>
                    <a:lnTo>
                      <a:pt x="95" y="67"/>
                    </a:lnTo>
                    <a:lnTo>
                      <a:pt x="93" y="67"/>
                    </a:lnTo>
                    <a:lnTo>
                      <a:pt x="93" y="65"/>
                    </a:lnTo>
                    <a:lnTo>
                      <a:pt x="93" y="63"/>
                    </a:lnTo>
                    <a:lnTo>
                      <a:pt x="95" y="61"/>
                    </a:lnTo>
                    <a:lnTo>
                      <a:pt x="95" y="59"/>
                    </a:lnTo>
                    <a:lnTo>
                      <a:pt x="97" y="59"/>
                    </a:lnTo>
                    <a:lnTo>
                      <a:pt x="97" y="57"/>
                    </a:lnTo>
                    <a:lnTo>
                      <a:pt x="97" y="55"/>
                    </a:lnTo>
                    <a:lnTo>
                      <a:pt x="95" y="53"/>
                    </a:lnTo>
                    <a:lnTo>
                      <a:pt x="93" y="51"/>
                    </a:lnTo>
                    <a:lnTo>
                      <a:pt x="93" y="49"/>
                    </a:lnTo>
                    <a:lnTo>
                      <a:pt x="91" y="49"/>
                    </a:lnTo>
                    <a:lnTo>
                      <a:pt x="89" y="49"/>
                    </a:lnTo>
                    <a:lnTo>
                      <a:pt x="86" y="51"/>
                    </a:lnTo>
                    <a:lnTo>
                      <a:pt x="82" y="51"/>
                    </a:lnTo>
                    <a:lnTo>
                      <a:pt x="80" y="53"/>
                    </a:lnTo>
                    <a:lnTo>
                      <a:pt x="78" y="53"/>
                    </a:lnTo>
                    <a:lnTo>
                      <a:pt x="76" y="55"/>
                    </a:lnTo>
                    <a:lnTo>
                      <a:pt x="74" y="55"/>
                    </a:lnTo>
                    <a:lnTo>
                      <a:pt x="72" y="57"/>
                    </a:lnTo>
                    <a:lnTo>
                      <a:pt x="70" y="59"/>
                    </a:lnTo>
                    <a:lnTo>
                      <a:pt x="68" y="61"/>
                    </a:lnTo>
                    <a:lnTo>
                      <a:pt x="66" y="61"/>
                    </a:lnTo>
                    <a:lnTo>
                      <a:pt x="64" y="63"/>
                    </a:lnTo>
                    <a:lnTo>
                      <a:pt x="62" y="65"/>
                    </a:lnTo>
                    <a:lnTo>
                      <a:pt x="60" y="65"/>
                    </a:lnTo>
                    <a:lnTo>
                      <a:pt x="60" y="67"/>
                    </a:lnTo>
                    <a:lnTo>
                      <a:pt x="58" y="67"/>
                    </a:lnTo>
                    <a:lnTo>
                      <a:pt x="58" y="69"/>
                    </a:lnTo>
                    <a:lnTo>
                      <a:pt x="56" y="71"/>
                    </a:lnTo>
                    <a:lnTo>
                      <a:pt x="54" y="71"/>
                    </a:lnTo>
                    <a:lnTo>
                      <a:pt x="54" y="73"/>
                    </a:lnTo>
                    <a:lnTo>
                      <a:pt x="50" y="73"/>
                    </a:lnTo>
                    <a:lnTo>
                      <a:pt x="50" y="75"/>
                    </a:lnTo>
                    <a:lnTo>
                      <a:pt x="48" y="75"/>
                    </a:lnTo>
                    <a:lnTo>
                      <a:pt x="46" y="75"/>
                    </a:lnTo>
                    <a:lnTo>
                      <a:pt x="46" y="77"/>
                    </a:lnTo>
                    <a:lnTo>
                      <a:pt x="44" y="77"/>
                    </a:lnTo>
                    <a:lnTo>
                      <a:pt x="42" y="77"/>
                    </a:lnTo>
                    <a:lnTo>
                      <a:pt x="40" y="77"/>
                    </a:lnTo>
                    <a:lnTo>
                      <a:pt x="38" y="77"/>
                    </a:lnTo>
                    <a:lnTo>
                      <a:pt x="36" y="79"/>
                    </a:lnTo>
                    <a:lnTo>
                      <a:pt x="34" y="79"/>
                    </a:lnTo>
                    <a:lnTo>
                      <a:pt x="34" y="77"/>
                    </a:lnTo>
                    <a:lnTo>
                      <a:pt x="36" y="75"/>
                    </a:lnTo>
                    <a:lnTo>
                      <a:pt x="36" y="73"/>
                    </a:lnTo>
                    <a:lnTo>
                      <a:pt x="38" y="73"/>
                    </a:lnTo>
                    <a:lnTo>
                      <a:pt x="38" y="71"/>
                    </a:lnTo>
                    <a:lnTo>
                      <a:pt x="36" y="71"/>
                    </a:lnTo>
                    <a:lnTo>
                      <a:pt x="34" y="71"/>
                    </a:lnTo>
                    <a:lnTo>
                      <a:pt x="32" y="71"/>
                    </a:lnTo>
                    <a:lnTo>
                      <a:pt x="30" y="71"/>
                    </a:lnTo>
                    <a:lnTo>
                      <a:pt x="28" y="71"/>
                    </a:lnTo>
                    <a:lnTo>
                      <a:pt x="26" y="71"/>
                    </a:lnTo>
                    <a:lnTo>
                      <a:pt x="24" y="73"/>
                    </a:lnTo>
                    <a:lnTo>
                      <a:pt x="20" y="73"/>
                    </a:lnTo>
                    <a:lnTo>
                      <a:pt x="18" y="75"/>
                    </a:lnTo>
                    <a:lnTo>
                      <a:pt x="16" y="75"/>
                    </a:lnTo>
                    <a:lnTo>
                      <a:pt x="14" y="77"/>
                    </a:lnTo>
                    <a:lnTo>
                      <a:pt x="12" y="77"/>
                    </a:lnTo>
                    <a:lnTo>
                      <a:pt x="10" y="77"/>
                    </a:lnTo>
                    <a:lnTo>
                      <a:pt x="10" y="75"/>
                    </a:lnTo>
                    <a:lnTo>
                      <a:pt x="12" y="75"/>
                    </a:lnTo>
                    <a:lnTo>
                      <a:pt x="14" y="75"/>
                    </a:lnTo>
                    <a:lnTo>
                      <a:pt x="14" y="73"/>
                    </a:lnTo>
                    <a:lnTo>
                      <a:pt x="16" y="73"/>
                    </a:lnTo>
                    <a:lnTo>
                      <a:pt x="18" y="71"/>
                    </a:lnTo>
                    <a:lnTo>
                      <a:pt x="20" y="69"/>
                    </a:lnTo>
                    <a:lnTo>
                      <a:pt x="22" y="69"/>
                    </a:lnTo>
                    <a:lnTo>
                      <a:pt x="22" y="67"/>
                    </a:lnTo>
                    <a:lnTo>
                      <a:pt x="24" y="65"/>
                    </a:lnTo>
                    <a:lnTo>
                      <a:pt x="26" y="65"/>
                    </a:lnTo>
                    <a:lnTo>
                      <a:pt x="28" y="63"/>
                    </a:lnTo>
                    <a:lnTo>
                      <a:pt x="30" y="61"/>
                    </a:lnTo>
                    <a:lnTo>
                      <a:pt x="32" y="59"/>
                    </a:lnTo>
                    <a:lnTo>
                      <a:pt x="34" y="57"/>
                    </a:lnTo>
                    <a:lnTo>
                      <a:pt x="34" y="55"/>
                    </a:lnTo>
                    <a:lnTo>
                      <a:pt x="36" y="53"/>
                    </a:lnTo>
                    <a:lnTo>
                      <a:pt x="36" y="51"/>
                    </a:lnTo>
                    <a:lnTo>
                      <a:pt x="36" y="49"/>
                    </a:lnTo>
                    <a:lnTo>
                      <a:pt x="36" y="47"/>
                    </a:lnTo>
                    <a:lnTo>
                      <a:pt x="36" y="45"/>
                    </a:lnTo>
                    <a:lnTo>
                      <a:pt x="36" y="43"/>
                    </a:lnTo>
                    <a:lnTo>
                      <a:pt x="34" y="43"/>
                    </a:lnTo>
                    <a:lnTo>
                      <a:pt x="34" y="41"/>
                    </a:lnTo>
                    <a:lnTo>
                      <a:pt x="32" y="39"/>
                    </a:lnTo>
                    <a:lnTo>
                      <a:pt x="30" y="39"/>
                    </a:lnTo>
                    <a:lnTo>
                      <a:pt x="28" y="37"/>
                    </a:lnTo>
                    <a:lnTo>
                      <a:pt x="26" y="37"/>
                    </a:lnTo>
                    <a:lnTo>
                      <a:pt x="24" y="37"/>
                    </a:lnTo>
                    <a:lnTo>
                      <a:pt x="22" y="37"/>
                    </a:lnTo>
                    <a:lnTo>
                      <a:pt x="22" y="35"/>
                    </a:lnTo>
                    <a:lnTo>
                      <a:pt x="20" y="35"/>
                    </a:lnTo>
                    <a:lnTo>
                      <a:pt x="20" y="37"/>
                    </a:lnTo>
                    <a:lnTo>
                      <a:pt x="18" y="37"/>
                    </a:lnTo>
                    <a:lnTo>
                      <a:pt x="16" y="39"/>
                    </a:lnTo>
                    <a:lnTo>
                      <a:pt x="14" y="41"/>
                    </a:lnTo>
                    <a:lnTo>
                      <a:pt x="10" y="41"/>
                    </a:lnTo>
                    <a:lnTo>
                      <a:pt x="8" y="43"/>
                    </a:lnTo>
                    <a:lnTo>
                      <a:pt x="6" y="45"/>
                    </a:lnTo>
                    <a:lnTo>
                      <a:pt x="4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2" y="47"/>
                    </a:lnTo>
                    <a:lnTo>
                      <a:pt x="4" y="45"/>
                    </a:lnTo>
                    <a:lnTo>
                      <a:pt x="6" y="41"/>
                    </a:lnTo>
                    <a:lnTo>
                      <a:pt x="8" y="39"/>
                    </a:lnTo>
                    <a:lnTo>
                      <a:pt x="8" y="37"/>
                    </a:lnTo>
                    <a:lnTo>
                      <a:pt x="8" y="35"/>
                    </a:lnTo>
                    <a:lnTo>
                      <a:pt x="6" y="33"/>
                    </a:lnTo>
                    <a:lnTo>
                      <a:pt x="8" y="33"/>
                    </a:lnTo>
                    <a:lnTo>
                      <a:pt x="10" y="31"/>
                    </a:lnTo>
                    <a:lnTo>
                      <a:pt x="14" y="31"/>
                    </a:lnTo>
                    <a:lnTo>
                      <a:pt x="16" y="29"/>
                    </a:lnTo>
                    <a:lnTo>
                      <a:pt x="18" y="29"/>
                    </a:lnTo>
                    <a:lnTo>
                      <a:pt x="20" y="29"/>
                    </a:lnTo>
                    <a:lnTo>
                      <a:pt x="22" y="27"/>
                    </a:lnTo>
                    <a:lnTo>
                      <a:pt x="24" y="27"/>
                    </a:lnTo>
                    <a:lnTo>
                      <a:pt x="24" y="25"/>
                    </a:lnTo>
                    <a:lnTo>
                      <a:pt x="24" y="23"/>
                    </a:lnTo>
                    <a:lnTo>
                      <a:pt x="26" y="23"/>
                    </a:lnTo>
                    <a:lnTo>
                      <a:pt x="24" y="21"/>
                    </a:lnTo>
                    <a:lnTo>
                      <a:pt x="22" y="23"/>
                    </a:lnTo>
                    <a:lnTo>
                      <a:pt x="20" y="23"/>
                    </a:lnTo>
                    <a:lnTo>
                      <a:pt x="18" y="23"/>
                    </a:lnTo>
                    <a:lnTo>
                      <a:pt x="16" y="23"/>
                    </a:lnTo>
                    <a:lnTo>
                      <a:pt x="14" y="23"/>
                    </a:lnTo>
                    <a:lnTo>
                      <a:pt x="12" y="23"/>
                    </a:lnTo>
                    <a:lnTo>
                      <a:pt x="12" y="21"/>
                    </a:lnTo>
                    <a:lnTo>
                      <a:pt x="14" y="21"/>
                    </a:lnTo>
                    <a:lnTo>
                      <a:pt x="16" y="19"/>
                    </a:lnTo>
                    <a:lnTo>
                      <a:pt x="16" y="17"/>
                    </a:lnTo>
                    <a:lnTo>
                      <a:pt x="18" y="17"/>
                    </a:lnTo>
                    <a:lnTo>
                      <a:pt x="18" y="15"/>
                    </a:lnTo>
                    <a:lnTo>
                      <a:pt x="20" y="15"/>
                    </a:lnTo>
                    <a:lnTo>
                      <a:pt x="20" y="13"/>
                    </a:lnTo>
                    <a:lnTo>
                      <a:pt x="22" y="13"/>
                    </a:lnTo>
                    <a:lnTo>
                      <a:pt x="26" y="11"/>
                    </a:lnTo>
                    <a:lnTo>
                      <a:pt x="28" y="9"/>
                    </a:lnTo>
                    <a:lnTo>
                      <a:pt x="30" y="9"/>
                    </a:lnTo>
                    <a:lnTo>
                      <a:pt x="30" y="7"/>
                    </a:lnTo>
                    <a:lnTo>
                      <a:pt x="32" y="7"/>
                    </a:lnTo>
                    <a:lnTo>
                      <a:pt x="34" y="7"/>
                    </a:lnTo>
                    <a:lnTo>
                      <a:pt x="36" y="5"/>
                    </a:lnTo>
                    <a:lnTo>
                      <a:pt x="38" y="5"/>
                    </a:lnTo>
                    <a:lnTo>
                      <a:pt x="40" y="5"/>
                    </a:lnTo>
                    <a:lnTo>
                      <a:pt x="42" y="2"/>
                    </a:lnTo>
                    <a:lnTo>
                      <a:pt x="44" y="2"/>
                    </a:lnTo>
                    <a:lnTo>
                      <a:pt x="46" y="2"/>
                    </a:lnTo>
                    <a:lnTo>
                      <a:pt x="48" y="2"/>
                    </a:lnTo>
                    <a:lnTo>
                      <a:pt x="48" y="5"/>
                    </a:lnTo>
                    <a:lnTo>
                      <a:pt x="48" y="7"/>
                    </a:lnTo>
                    <a:lnTo>
                      <a:pt x="46" y="7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54" name="Freeform 1100"/>
              <p:cNvSpPr>
                <a:spLocks/>
              </p:cNvSpPr>
              <p:nvPr/>
            </p:nvSpPr>
            <p:spPr bwMode="auto">
              <a:xfrm>
                <a:off x="2272" y="2764"/>
                <a:ext cx="83" cy="28"/>
              </a:xfrm>
              <a:custGeom>
                <a:avLst/>
                <a:gdLst>
                  <a:gd name="T0" fmla="*/ 10 w 83"/>
                  <a:gd name="T1" fmla="*/ 12 h 28"/>
                  <a:gd name="T2" fmla="*/ 16 w 83"/>
                  <a:gd name="T3" fmla="*/ 10 h 28"/>
                  <a:gd name="T4" fmla="*/ 22 w 83"/>
                  <a:gd name="T5" fmla="*/ 8 h 28"/>
                  <a:gd name="T6" fmla="*/ 26 w 83"/>
                  <a:gd name="T7" fmla="*/ 8 h 28"/>
                  <a:gd name="T8" fmla="*/ 26 w 83"/>
                  <a:gd name="T9" fmla="*/ 8 h 28"/>
                  <a:gd name="T10" fmla="*/ 28 w 83"/>
                  <a:gd name="T11" fmla="*/ 12 h 28"/>
                  <a:gd name="T12" fmla="*/ 26 w 83"/>
                  <a:gd name="T13" fmla="*/ 14 h 28"/>
                  <a:gd name="T14" fmla="*/ 30 w 83"/>
                  <a:gd name="T15" fmla="*/ 12 h 28"/>
                  <a:gd name="T16" fmla="*/ 42 w 83"/>
                  <a:gd name="T17" fmla="*/ 10 h 28"/>
                  <a:gd name="T18" fmla="*/ 49 w 83"/>
                  <a:gd name="T19" fmla="*/ 6 h 28"/>
                  <a:gd name="T20" fmla="*/ 55 w 83"/>
                  <a:gd name="T21" fmla="*/ 4 h 28"/>
                  <a:gd name="T22" fmla="*/ 59 w 83"/>
                  <a:gd name="T23" fmla="*/ 0 h 28"/>
                  <a:gd name="T24" fmla="*/ 61 w 83"/>
                  <a:gd name="T25" fmla="*/ 0 h 28"/>
                  <a:gd name="T26" fmla="*/ 65 w 83"/>
                  <a:gd name="T27" fmla="*/ 0 h 28"/>
                  <a:gd name="T28" fmla="*/ 67 w 83"/>
                  <a:gd name="T29" fmla="*/ 2 h 28"/>
                  <a:gd name="T30" fmla="*/ 69 w 83"/>
                  <a:gd name="T31" fmla="*/ 2 h 28"/>
                  <a:gd name="T32" fmla="*/ 77 w 83"/>
                  <a:gd name="T33" fmla="*/ 0 h 28"/>
                  <a:gd name="T34" fmla="*/ 81 w 83"/>
                  <a:gd name="T35" fmla="*/ 0 h 28"/>
                  <a:gd name="T36" fmla="*/ 79 w 83"/>
                  <a:gd name="T37" fmla="*/ 2 h 28"/>
                  <a:gd name="T38" fmla="*/ 71 w 83"/>
                  <a:gd name="T39" fmla="*/ 4 h 28"/>
                  <a:gd name="T40" fmla="*/ 65 w 83"/>
                  <a:gd name="T41" fmla="*/ 6 h 28"/>
                  <a:gd name="T42" fmla="*/ 65 w 83"/>
                  <a:gd name="T43" fmla="*/ 8 h 28"/>
                  <a:gd name="T44" fmla="*/ 67 w 83"/>
                  <a:gd name="T45" fmla="*/ 8 h 28"/>
                  <a:gd name="T46" fmla="*/ 71 w 83"/>
                  <a:gd name="T47" fmla="*/ 8 h 28"/>
                  <a:gd name="T48" fmla="*/ 75 w 83"/>
                  <a:gd name="T49" fmla="*/ 6 h 28"/>
                  <a:gd name="T50" fmla="*/ 75 w 83"/>
                  <a:gd name="T51" fmla="*/ 8 h 28"/>
                  <a:gd name="T52" fmla="*/ 75 w 83"/>
                  <a:gd name="T53" fmla="*/ 10 h 28"/>
                  <a:gd name="T54" fmla="*/ 79 w 83"/>
                  <a:gd name="T55" fmla="*/ 10 h 28"/>
                  <a:gd name="T56" fmla="*/ 79 w 83"/>
                  <a:gd name="T57" fmla="*/ 12 h 28"/>
                  <a:gd name="T58" fmla="*/ 75 w 83"/>
                  <a:gd name="T59" fmla="*/ 14 h 28"/>
                  <a:gd name="T60" fmla="*/ 75 w 83"/>
                  <a:gd name="T61" fmla="*/ 16 h 28"/>
                  <a:gd name="T62" fmla="*/ 69 w 83"/>
                  <a:gd name="T63" fmla="*/ 18 h 28"/>
                  <a:gd name="T64" fmla="*/ 53 w 83"/>
                  <a:gd name="T65" fmla="*/ 22 h 28"/>
                  <a:gd name="T66" fmla="*/ 38 w 83"/>
                  <a:gd name="T67" fmla="*/ 24 h 28"/>
                  <a:gd name="T68" fmla="*/ 32 w 83"/>
                  <a:gd name="T69" fmla="*/ 26 h 28"/>
                  <a:gd name="T70" fmla="*/ 30 w 83"/>
                  <a:gd name="T71" fmla="*/ 24 h 28"/>
                  <a:gd name="T72" fmla="*/ 28 w 83"/>
                  <a:gd name="T73" fmla="*/ 22 h 28"/>
                  <a:gd name="T74" fmla="*/ 24 w 83"/>
                  <a:gd name="T75" fmla="*/ 22 h 28"/>
                  <a:gd name="T76" fmla="*/ 14 w 83"/>
                  <a:gd name="T77" fmla="*/ 26 h 28"/>
                  <a:gd name="T78" fmla="*/ 6 w 83"/>
                  <a:gd name="T79" fmla="*/ 28 h 28"/>
                  <a:gd name="T80" fmla="*/ 2 w 83"/>
                  <a:gd name="T81" fmla="*/ 26 h 28"/>
                  <a:gd name="T82" fmla="*/ 0 w 83"/>
                  <a:gd name="T83" fmla="*/ 20 h 28"/>
                  <a:gd name="T84" fmla="*/ 0 w 83"/>
                  <a:gd name="T85" fmla="*/ 18 h 28"/>
                  <a:gd name="T86" fmla="*/ 2 w 83"/>
                  <a:gd name="T87" fmla="*/ 16 h 28"/>
                  <a:gd name="T88" fmla="*/ 4 w 83"/>
                  <a:gd name="T89" fmla="*/ 16 h 2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83" h="28">
                    <a:moveTo>
                      <a:pt x="6" y="14"/>
                    </a:moveTo>
                    <a:lnTo>
                      <a:pt x="8" y="12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4" y="10"/>
                    </a:lnTo>
                    <a:lnTo>
                      <a:pt x="16" y="10"/>
                    </a:lnTo>
                    <a:lnTo>
                      <a:pt x="18" y="10"/>
                    </a:lnTo>
                    <a:lnTo>
                      <a:pt x="20" y="8"/>
                    </a:lnTo>
                    <a:lnTo>
                      <a:pt x="22" y="8"/>
                    </a:lnTo>
                    <a:lnTo>
                      <a:pt x="24" y="8"/>
                    </a:lnTo>
                    <a:lnTo>
                      <a:pt x="26" y="8"/>
                    </a:lnTo>
                    <a:lnTo>
                      <a:pt x="28" y="10"/>
                    </a:lnTo>
                    <a:lnTo>
                      <a:pt x="28" y="12"/>
                    </a:lnTo>
                    <a:lnTo>
                      <a:pt x="26" y="12"/>
                    </a:lnTo>
                    <a:lnTo>
                      <a:pt x="26" y="14"/>
                    </a:lnTo>
                    <a:lnTo>
                      <a:pt x="28" y="14"/>
                    </a:lnTo>
                    <a:lnTo>
                      <a:pt x="30" y="12"/>
                    </a:lnTo>
                    <a:lnTo>
                      <a:pt x="34" y="12"/>
                    </a:lnTo>
                    <a:lnTo>
                      <a:pt x="38" y="10"/>
                    </a:lnTo>
                    <a:lnTo>
                      <a:pt x="42" y="10"/>
                    </a:lnTo>
                    <a:lnTo>
                      <a:pt x="45" y="8"/>
                    </a:lnTo>
                    <a:lnTo>
                      <a:pt x="47" y="8"/>
                    </a:lnTo>
                    <a:lnTo>
                      <a:pt x="49" y="6"/>
                    </a:lnTo>
                    <a:lnTo>
                      <a:pt x="51" y="4"/>
                    </a:lnTo>
                    <a:lnTo>
                      <a:pt x="55" y="4"/>
                    </a:lnTo>
                    <a:lnTo>
                      <a:pt x="57" y="2"/>
                    </a:lnTo>
                    <a:lnTo>
                      <a:pt x="57" y="0"/>
                    </a:lnTo>
                    <a:lnTo>
                      <a:pt x="59" y="0"/>
                    </a:lnTo>
                    <a:lnTo>
                      <a:pt x="61" y="0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7" y="2"/>
                    </a:lnTo>
                    <a:lnTo>
                      <a:pt x="69" y="2"/>
                    </a:lnTo>
                    <a:lnTo>
                      <a:pt x="71" y="2"/>
                    </a:lnTo>
                    <a:lnTo>
                      <a:pt x="75" y="0"/>
                    </a:lnTo>
                    <a:lnTo>
                      <a:pt x="77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2"/>
                    </a:lnTo>
                    <a:lnTo>
                      <a:pt x="75" y="2"/>
                    </a:lnTo>
                    <a:lnTo>
                      <a:pt x="71" y="4"/>
                    </a:lnTo>
                    <a:lnTo>
                      <a:pt x="69" y="4"/>
                    </a:lnTo>
                    <a:lnTo>
                      <a:pt x="67" y="6"/>
                    </a:lnTo>
                    <a:lnTo>
                      <a:pt x="65" y="6"/>
                    </a:lnTo>
                    <a:lnTo>
                      <a:pt x="65" y="8"/>
                    </a:lnTo>
                    <a:lnTo>
                      <a:pt x="67" y="8"/>
                    </a:lnTo>
                    <a:lnTo>
                      <a:pt x="69" y="8"/>
                    </a:lnTo>
                    <a:lnTo>
                      <a:pt x="71" y="8"/>
                    </a:lnTo>
                    <a:lnTo>
                      <a:pt x="73" y="6"/>
                    </a:lnTo>
                    <a:lnTo>
                      <a:pt x="75" y="6"/>
                    </a:lnTo>
                    <a:lnTo>
                      <a:pt x="77" y="6"/>
                    </a:lnTo>
                    <a:lnTo>
                      <a:pt x="75" y="6"/>
                    </a:lnTo>
                    <a:lnTo>
                      <a:pt x="75" y="8"/>
                    </a:lnTo>
                    <a:lnTo>
                      <a:pt x="75" y="10"/>
                    </a:lnTo>
                    <a:lnTo>
                      <a:pt x="77" y="10"/>
                    </a:lnTo>
                    <a:lnTo>
                      <a:pt x="79" y="10"/>
                    </a:lnTo>
                    <a:lnTo>
                      <a:pt x="79" y="12"/>
                    </a:lnTo>
                    <a:lnTo>
                      <a:pt x="77" y="14"/>
                    </a:lnTo>
                    <a:lnTo>
                      <a:pt x="75" y="14"/>
                    </a:lnTo>
                    <a:lnTo>
                      <a:pt x="75" y="16"/>
                    </a:lnTo>
                    <a:lnTo>
                      <a:pt x="73" y="16"/>
                    </a:lnTo>
                    <a:lnTo>
                      <a:pt x="71" y="18"/>
                    </a:lnTo>
                    <a:lnTo>
                      <a:pt x="69" y="18"/>
                    </a:lnTo>
                    <a:lnTo>
                      <a:pt x="63" y="20"/>
                    </a:lnTo>
                    <a:lnTo>
                      <a:pt x="59" y="20"/>
                    </a:lnTo>
                    <a:lnTo>
                      <a:pt x="53" y="22"/>
                    </a:lnTo>
                    <a:lnTo>
                      <a:pt x="47" y="24"/>
                    </a:lnTo>
                    <a:lnTo>
                      <a:pt x="42" y="24"/>
                    </a:lnTo>
                    <a:lnTo>
                      <a:pt x="38" y="24"/>
                    </a:lnTo>
                    <a:lnTo>
                      <a:pt x="36" y="26"/>
                    </a:lnTo>
                    <a:lnTo>
                      <a:pt x="32" y="26"/>
                    </a:lnTo>
                    <a:lnTo>
                      <a:pt x="30" y="26"/>
                    </a:lnTo>
                    <a:lnTo>
                      <a:pt x="30" y="24"/>
                    </a:lnTo>
                    <a:lnTo>
                      <a:pt x="28" y="22"/>
                    </a:lnTo>
                    <a:lnTo>
                      <a:pt x="26" y="22"/>
                    </a:lnTo>
                    <a:lnTo>
                      <a:pt x="24" y="22"/>
                    </a:lnTo>
                    <a:lnTo>
                      <a:pt x="20" y="24"/>
                    </a:lnTo>
                    <a:lnTo>
                      <a:pt x="18" y="24"/>
                    </a:lnTo>
                    <a:lnTo>
                      <a:pt x="14" y="26"/>
                    </a:lnTo>
                    <a:lnTo>
                      <a:pt x="10" y="26"/>
                    </a:lnTo>
                    <a:lnTo>
                      <a:pt x="8" y="28"/>
                    </a:lnTo>
                    <a:lnTo>
                      <a:pt x="6" y="28"/>
                    </a:lnTo>
                    <a:lnTo>
                      <a:pt x="4" y="28"/>
                    </a:lnTo>
                    <a:lnTo>
                      <a:pt x="2" y="28"/>
                    </a:lnTo>
                    <a:lnTo>
                      <a:pt x="2" y="26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2" y="18"/>
                    </a:lnTo>
                    <a:lnTo>
                      <a:pt x="2" y="16"/>
                    </a:lnTo>
                    <a:lnTo>
                      <a:pt x="4" y="16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55" name="Freeform 1101"/>
              <p:cNvSpPr>
                <a:spLocks/>
              </p:cNvSpPr>
              <p:nvPr/>
            </p:nvSpPr>
            <p:spPr bwMode="auto">
              <a:xfrm>
                <a:off x="2363" y="2592"/>
                <a:ext cx="190" cy="138"/>
              </a:xfrm>
              <a:custGeom>
                <a:avLst/>
                <a:gdLst>
                  <a:gd name="T0" fmla="*/ 28 w 190"/>
                  <a:gd name="T1" fmla="*/ 127 h 138"/>
                  <a:gd name="T2" fmla="*/ 16 w 190"/>
                  <a:gd name="T3" fmla="*/ 136 h 138"/>
                  <a:gd name="T4" fmla="*/ 10 w 190"/>
                  <a:gd name="T5" fmla="*/ 136 h 138"/>
                  <a:gd name="T6" fmla="*/ 10 w 190"/>
                  <a:gd name="T7" fmla="*/ 131 h 138"/>
                  <a:gd name="T8" fmla="*/ 0 w 190"/>
                  <a:gd name="T9" fmla="*/ 136 h 138"/>
                  <a:gd name="T10" fmla="*/ 8 w 190"/>
                  <a:gd name="T11" fmla="*/ 125 h 138"/>
                  <a:gd name="T12" fmla="*/ 16 w 190"/>
                  <a:gd name="T13" fmla="*/ 117 h 138"/>
                  <a:gd name="T14" fmla="*/ 8 w 190"/>
                  <a:gd name="T15" fmla="*/ 117 h 138"/>
                  <a:gd name="T16" fmla="*/ 18 w 190"/>
                  <a:gd name="T17" fmla="*/ 107 h 138"/>
                  <a:gd name="T18" fmla="*/ 26 w 190"/>
                  <a:gd name="T19" fmla="*/ 101 h 138"/>
                  <a:gd name="T20" fmla="*/ 30 w 190"/>
                  <a:gd name="T21" fmla="*/ 97 h 138"/>
                  <a:gd name="T22" fmla="*/ 34 w 190"/>
                  <a:gd name="T23" fmla="*/ 91 h 138"/>
                  <a:gd name="T24" fmla="*/ 45 w 190"/>
                  <a:gd name="T25" fmla="*/ 85 h 138"/>
                  <a:gd name="T26" fmla="*/ 57 w 190"/>
                  <a:gd name="T27" fmla="*/ 81 h 138"/>
                  <a:gd name="T28" fmla="*/ 61 w 190"/>
                  <a:gd name="T29" fmla="*/ 81 h 138"/>
                  <a:gd name="T30" fmla="*/ 67 w 190"/>
                  <a:gd name="T31" fmla="*/ 79 h 138"/>
                  <a:gd name="T32" fmla="*/ 75 w 190"/>
                  <a:gd name="T33" fmla="*/ 71 h 138"/>
                  <a:gd name="T34" fmla="*/ 85 w 190"/>
                  <a:gd name="T35" fmla="*/ 65 h 138"/>
                  <a:gd name="T36" fmla="*/ 97 w 190"/>
                  <a:gd name="T37" fmla="*/ 61 h 138"/>
                  <a:gd name="T38" fmla="*/ 107 w 190"/>
                  <a:gd name="T39" fmla="*/ 53 h 138"/>
                  <a:gd name="T40" fmla="*/ 125 w 190"/>
                  <a:gd name="T41" fmla="*/ 43 h 138"/>
                  <a:gd name="T42" fmla="*/ 138 w 190"/>
                  <a:gd name="T43" fmla="*/ 36 h 138"/>
                  <a:gd name="T44" fmla="*/ 146 w 190"/>
                  <a:gd name="T45" fmla="*/ 28 h 138"/>
                  <a:gd name="T46" fmla="*/ 154 w 190"/>
                  <a:gd name="T47" fmla="*/ 22 h 138"/>
                  <a:gd name="T48" fmla="*/ 158 w 190"/>
                  <a:gd name="T49" fmla="*/ 20 h 138"/>
                  <a:gd name="T50" fmla="*/ 178 w 190"/>
                  <a:gd name="T51" fmla="*/ 6 h 138"/>
                  <a:gd name="T52" fmla="*/ 184 w 190"/>
                  <a:gd name="T53" fmla="*/ 2 h 138"/>
                  <a:gd name="T54" fmla="*/ 180 w 190"/>
                  <a:gd name="T55" fmla="*/ 6 h 138"/>
                  <a:gd name="T56" fmla="*/ 186 w 190"/>
                  <a:gd name="T57" fmla="*/ 4 h 138"/>
                  <a:gd name="T58" fmla="*/ 186 w 190"/>
                  <a:gd name="T59" fmla="*/ 4 h 138"/>
                  <a:gd name="T60" fmla="*/ 184 w 190"/>
                  <a:gd name="T61" fmla="*/ 6 h 138"/>
                  <a:gd name="T62" fmla="*/ 190 w 190"/>
                  <a:gd name="T63" fmla="*/ 4 h 138"/>
                  <a:gd name="T64" fmla="*/ 188 w 190"/>
                  <a:gd name="T65" fmla="*/ 4 h 138"/>
                  <a:gd name="T66" fmla="*/ 174 w 190"/>
                  <a:gd name="T67" fmla="*/ 14 h 138"/>
                  <a:gd name="T68" fmla="*/ 174 w 190"/>
                  <a:gd name="T69" fmla="*/ 16 h 138"/>
                  <a:gd name="T70" fmla="*/ 180 w 190"/>
                  <a:gd name="T71" fmla="*/ 14 h 138"/>
                  <a:gd name="T72" fmla="*/ 190 w 190"/>
                  <a:gd name="T73" fmla="*/ 12 h 138"/>
                  <a:gd name="T74" fmla="*/ 188 w 190"/>
                  <a:gd name="T75" fmla="*/ 16 h 138"/>
                  <a:gd name="T76" fmla="*/ 176 w 190"/>
                  <a:gd name="T77" fmla="*/ 22 h 138"/>
                  <a:gd name="T78" fmla="*/ 170 w 190"/>
                  <a:gd name="T79" fmla="*/ 24 h 138"/>
                  <a:gd name="T80" fmla="*/ 170 w 190"/>
                  <a:gd name="T81" fmla="*/ 26 h 138"/>
                  <a:gd name="T82" fmla="*/ 164 w 190"/>
                  <a:gd name="T83" fmla="*/ 30 h 138"/>
                  <a:gd name="T84" fmla="*/ 154 w 190"/>
                  <a:gd name="T85" fmla="*/ 36 h 138"/>
                  <a:gd name="T86" fmla="*/ 152 w 190"/>
                  <a:gd name="T87" fmla="*/ 38 h 138"/>
                  <a:gd name="T88" fmla="*/ 140 w 190"/>
                  <a:gd name="T89" fmla="*/ 53 h 138"/>
                  <a:gd name="T90" fmla="*/ 138 w 190"/>
                  <a:gd name="T91" fmla="*/ 61 h 138"/>
                  <a:gd name="T92" fmla="*/ 138 w 190"/>
                  <a:gd name="T93" fmla="*/ 63 h 138"/>
                  <a:gd name="T94" fmla="*/ 127 w 190"/>
                  <a:gd name="T95" fmla="*/ 67 h 138"/>
                  <a:gd name="T96" fmla="*/ 109 w 190"/>
                  <a:gd name="T97" fmla="*/ 81 h 138"/>
                  <a:gd name="T98" fmla="*/ 101 w 190"/>
                  <a:gd name="T99" fmla="*/ 89 h 138"/>
                  <a:gd name="T100" fmla="*/ 89 w 190"/>
                  <a:gd name="T101" fmla="*/ 95 h 138"/>
                  <a:gd name="T102" fmla="*/ 79 w 190"/>
                  <a:gd name="T103" fmla="*/ 103 h 138"/>
                  <a:gd name="T104" fmla="*/ 61 w 190"/>
                  <a:gd name="T105" fmla="*/ 119 h 138"/>
                  <a:gd name="T106" fmla="*/ 51 w 190"/>
                  <a:gd name="T107" fmla="*/ 125 h 138"/>
                  <a:gd name="T108" fmla="*/ 40 w 190"/>
                  <a:gd name="T109" fmla="*/ 131 h 138"/>
                  <a:gd name="T110" fmla="*/ 40 w 190"/>
                  <a:gd name="T111" fmla="*/ 127 h 138"/>
                  <a:gd name="T112" fmla="*/ 36 w 190"/>
                  <a:gd name="T113" fmla="*/ 123 h 13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190" h="138">
                    <a:moveTo>
                      <a:pt x="34" y="123"/>
                    </a:moveTo>
                    <a:lnTo>
                      <a:pt x="32" y="123"/>
                    </a:lnTo>
                    <a:lnTo>
                      <a:pt x="32" y="125"/>
                    </a:lnTo>
                    <a:lnTo>
                      <a:pt x="30" y="125"/>
                    </a:lnTo>
                    <a:lnTo>
                      <a:pt x="28" y="127"/>
                    </a:lnTo>
                    <a:lnTo>
                      <a:pt x="26" y="127"/>
                    </a:lnTo>
                    <a:lnTo>
                      <a:pt x="24" y="129"/>
                    </a:lnTo>
                    <a:lnTo>
                      <a:pt x="22" y="131"/>
                    </a:lnTo>
                    <a:lnTo>
                      <a:pt x="20" y="131"/>
                    </a:lnTo>
                    <a:lnTo>
                      <a:pt x="18" y="134"/>
                    </a:lnTo>
                    <a:lnTo>
                      <a:pt x="16" y="136"/>
                    </a:lnTo>
                    <a:lnTo>
                      <a:pt x="14" y="138"/>
                    </a:lnTo>
                    <a:lnTo>
                      <a:pt x="12" y="138"/>
                    </a:lnTo>
                    <a:lnTo>
                      <a:pt x="10" y="138"/>
                    </a:lnTo>
                    <a:lnTo>
                      <a:pt x="10" y="136"/>
                    </a:lnTo>
                    <a:lnTo>
                      <a:pt x="10" y="134"/>
                    </a:lnTo>
                    <a:lnTo>
                      <a:pt x="12" y="134"/>
                    </a:lnTo>
                    <a:lnTo>
                      <a:pt x="12" y="131"/>
                    </a:lnTo>
                    <a:lnTo>
                      <a:pt x="10" y="131"/>
                    </a:lnTo>
                    <a:lnTo>
                      <a:pt x="6" y="134"/>
                    </a:lnTo>
                    <a:lnTo>
                      <a:pt x="4" y="134"/>
                    </a:lnTo>
                    <a:lnTo>
                      <a:pt x="2" y="136"/>
                    </a:lnTo>
                    <a:lnTo>
                      <a:pt x="0" y="136"/>
                    </a:lnTo>
                    <a:lnTo>
                      <a:pt x="2" y="134"/>
                    </a:lnTo>
                    <a:lnTo>
                      <a:pt x="4" y="131"/>
                    </a:lnTo>
                    <a:lnTo>
                      <a:pt x="4" y="129"/>
                    </a:lnTo>
                    <a:lnTo>
                      <a:pt x="6" y="127"/>
                    </a:lnTo>
                    <a:lnTo>
                      <a:pt x="8" y="125"/>
                    </a:lnTo>
                    <a:lnTo>
                      <a:pt x="12" y="123"/>
                    </a:lnTo>
                    <a:lnTo>
                      <a:pt x="14" y="121"/>
                    </a:lnTo>
                    <a:lnTo>
                      <a:pt x="16" y="119"/>
                    </a:lnTo>
                    <a:lnTo>
                      <a:pt x="16" y="117"/>
                    </a:lnTo>
                    <a:lnTo>
                      <a:pt x="14" y="117"/>
                    </a:lnTo>
                    <a:lnTo>
                      <a:pt x="12" y="117"/>
                    </a:lnTo>
                    <a:lnTo>
                      <a:pt x="10" y="117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10" y="115"/>
                    </a:lnTo>
                    <a:lnTo>
                      <a:pt x="12" y="113"/>
                    </a:lnTo>
                    <a:lnTo>
                      <a:pt x="14" y="111"/>
                    </a:lnTo>
                    <a:lnTo>
                      <a:pt x="14" y="109"/>
                    </a:lnTo>
                    <a:lnTo>
                      <a:pt x="16" y="107"/>
                    </a:lnTo>
                    <a:lnTo>
                      <a:pt x="18" y="107"/>
                    </a:lnTo>
                    <a:lnTo>
                      <a:pt x="20" y="105"/>
                    </a:lnTo>
                    <a:lnTo>
                      <a:pt x="20" y="103"/>
                    </a:lnTo>
                    <a:lnTo>
                      <a:pt x="22" y="103"/>
                    </a:lnTo>
                    <a:lnTo>
                      <a:pt x="24" y="103"/>
                    </a:lnTo>
                    <a:lnTo>
                      <a:pt x="26" y="101"/>
                    </a:lnTo>
                    <a:lnTo>
                      <a:pt x="28" y="101"/>
                    </a:lnTo>
                    <a:lnTo>
                      <a:pt x="30" y="99"/>
                    </a:lnTo>
                    <a:lnTo>
                      <a:pt x="30" y="97"/>
                    </a:lnTo>
                    <a:lnTo>
                      <a:pt x="30" y="95"/>
                    </a:lnTo>
                    <a:lnTo>
                      <a:pt x="32" y="9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40" y="87"/>
                    </a:lnTo>
                    <a:lnTo>
                      <a:pt x="40" y="85"/>
                    </a:lnTo>
                    <a:lnTo>
                      <a:pt x="43" y="85"/>
                    </a:lnTo>
                    <a:lnTo>
                      <a:pt x="45" y="85"/>
                    </a:lnTo>
                    <a:lnTo>
                      <a:pt x="45" y="83"/>
                    </a:lnTo>
                    <a:lnTo>
                      <a:pt x="47" y="83"/>
                    </a:lnTo>
                    <a:lnTo>
                      <a:pt x="49" y="83"/>
                    </a:lnTo>
                    <a:lnTo>
                      <a:pt x="53" y="81"/>
                    </a:lnTo>
                    <a:lnTo>
                      <a:pt x="55" y="81"/>
                    </a:lnTo>
                    <a:lnTo>
                      <a:pt x="57" y="81"/>
                    </a:lnTo>
                    <a:lnTo>
                      <a:pt x="59" y="79"/>
                    </a:lnTo>
                    <a:lnTo>
                      <a:pt x="61" y="79"/>
                    </a:lnTo>
                    <a:lnTo>
                      <a:pt x="61" y="81"/>
                    </a:lnTo>
                    <a:lnTo>
                      <a:pt x="63" y="81"/>
                    </a:lnTo>
                    <a:lnTo>
                      <a:pt x="65" y="79"/>
                    </a:lnTo>
                    <a:lnTo>
                      <a:pt x="67" y="79"/>
                    </a:lnTo>
                    <a:lnTo>
                      <a:pt x="67" y="77"/>
                    </a:lnTo>
                    <a:lnTo>
                      <a:pt x="69" y="75"/>
                    </a:lnTo>
                    <a:lnTo>
                      <a:pt x="71" y="75"/>
                    </a:lnTo>
                    <a:lnTo>
                      <a:pt x="73" y="73"/>
                    </a:lnTo>
                    <a:lnTo>
                      <a:pt x="73" y="71"/>
                    </a:lnTo>
                    <a:lnTo>
                      <a:pt x="75" y="71"/>
                    </a:lnTo>
                    <a:lnTo>
                      <a:pt x="77" y="69"/>
                    </a:lnTo>
                    <a:lnTo>
                      <a:pt x="79" y="67"/>
                    </a:lnTo>
                    <a:lnTo>
                      <a:pt x="81" y="67"/>
                    </a:lnTo>
                    <a:lnTo>
                      <a:pt x="83" y="65"/>
                    </a:lnTo>
                    <a:lnTo>
                      <a:pt x="85" y="65"/>
                    </a:lnTo>
                    <a:lnTo>
                      <a:pt x="87" y="65"/>
                    </a:lnTo>
                    <a:lnTo>
                      <a:pt x="89" y="65"/>
                    </a:lnTo>
                    <a:lnTo>
                      <a:pt x="91" y="63"/>
                    </a:lnTo>
                    <a:lnTo>
                      <a:pt x="93" y="63"/>
                    </a:lnTo>
                    <a:lnTo>
                      <a:pt x="95" y="61"/>
                    </a:lnTo>
                    <a:lnTo>
                      <a:pt x="97" y="61"/>
                    </a:lnTo>
                    <a:lnTo>
                      <a:pt x="99" y="59"/>
                    </a:lnTo>
                    <a:lnTo>
                      <a:pt x="101" y="59"/>
                    </a:lnTo>
                    <a:lnTo>
                      <a:pt x="101" y="57"/>
                    </a:lnTo>
                    <a:lnTo>
                      <a:pt x="103" y="57"/>
                    </a:lnTo>
                    <a:lnTo>
                      <a:pt x="105" y="55"/>
                    </a:lnTo>
                    <a:lnTo>
                      <a:pt x="107" y="53"/>
                    </a:lnTo>
                    <a:lnTo>
                      <a:pt x="111" y="51"/>
                    </a:lnTo>
                    <a:lnTo>
                      <a:pt x="115" y="49"/>
                    </a:lnTo>
                    <a:lnTo>
                      <a:pt x="117" y="47"/>
                    </a:lnTo>
                    <a:lnTo>
                      <a:pt x="119" y="45"/>
                    </a:lnTo>
                    <a:lnTo>
                      <a:pt x="123" y="43"/>
                    </a:lnTo>
                    <a:lnTo>
                      <a:pt x="125" y="43"/>
                    </a:lnTo>
                    <a:lnTo>
                      <a:pt x="127" y="41"/>
                    </a:lnTo>
                    <a:lnTo>
                      <a:pt x="130" y="38"/>
                    </a:lnTo>
                    <a:lnTo>
                      <a:pt x="132" y="38"/>
                    </a:lnTo>
                    <a:lnTo>
                      <a:pt x="134" y="36"/>
                    </a:lnTo>
                    <a:lnTo>
                      <a:pt x="136" y="36"/>
                    </a:lnTo>
                    <a:lnTo>
                      <a:pt x="138" y="36"/>
                    </a:lnTo>
                    <a:lnTo>
                      <a:pt x="140" y="34"/>
                    </a:lnTo>
                    <a:lnTo>
                      <a:pt x="142" y="32"/>
                    </a:lnTo>
                    <a:lnTo>
                      <a:pt x="144" y="32"/>
                    </a:lnTo>
                    <a:lnTo>
                      <a:pt x="146" y="30"/>
                    </a:lnTo>
                    <a:lnTo>
                      <a:pt x="146" y="28"/>
                    </a:lnTo>
                    <a:lnTo>
                      <a:pt x="148" y="26"/>
                    </a:lnTo>
                    <a:lnTo>
                      <a:pt x="150" y="26"/>
                    </a:lnTo>
                    <a:lnTo>
                      <a:pt x="150" y="24"/>
                    </a:lnTo>
                    <a:lnTo>
                      <a:pt x="152" y="24"/>
                    </a:lnTo>
                    <a:lnTo>
                      <a:pt x="154" y="22"/>
                    </a:lnTo>
                    <a:lnTo>
                      <a:pt x="156" y="22"/>
                    </a:lnTo>
                    <a:lnTo>
                      <a:pt x="158" y="22"/>
                    </a:lnTo>
                    <a:lnTo>
                      <a:pt x="158" y="20"/>
                    </a:lnTo>
                    <a:lnTo>
                      <a:pt x="160" y="20"/>
                    </a:lnTo>
                    <a:lnTo>
                      <a:pt x="162" y="18"/>
                    </a:lnTo>
                    <a:lnTo>
                      <a:pt x="168" y="14"/>
                    </a:lnTo>
                    <a:lnTo>
                      <a:pt x="172" y="10"/>
                    </a:lnTo>
                    <a:lnTo>
                      <a:pt x="176" y="8"/>
                    </a:lnTo>
                    <a:lnTo>
                      <a:pt x="178" y="6"/>
                    </a:lnTo>
                    <a:lnTo>
                      <a:pt x="180" y="4"/>
                    </a:lnTo>
                    <a:lnTo>
                      <a:pt x="182" y="2"/>
                    </a:lnTo>
                    <a:lnTo>
                      <a:pt x="184" y="2"/>
                    </a:lnTo>
                    <a:lnTo>
                      <a:pt x="184" y="0"/>
                    </a:lnTo>
                    <a:lnTo>
                      <a:pt x="184" y="2"/>
                    </a:lnTo>
                    <a:lnTo>
                      <a:pt x="182" y="2"/>
                    </a:lnTo>
                    <a:lnTo>
                      <a:pt x="182" y="4"/>
                    </a:lnTo>
                    <a:lnTo>
                      <a:pt x="180" y="6"/>
                    </a:lnTo>
                    <a:lnTo>
                      <a:pt x="182" y="6"/>
                    </a:lnTo>
                    <a:lnTo>
                      <a:pt x="182" y="4"/>
                    </a:lnTo>
                    <a:lnTo>
                      <a:pt x="184" y="4"/>
                    </a:lnTo>
                    <a:lnTo>
                      <a:pt x="186" y="4"/>
                    </a:lnTo>
                    <a:lnTo>
                      <a:pt x="186" y="2"/>
                    </a:lnTo>
                    <a:lnTo>
                      <a:pt x="188" y="2"/>
                    </a:lnTo>
                    <a:lnTo>
                      <a:pt x="186" y="4"/>
                    </a:lnTo>
                    <a:lnTo>
                      <a:pt x="184" y="4"/>
                    </a:lnTo>
                    <a:lnTo>
                      <a:pt x="184" y="6"/>
                    </a:lnTo>
                    <a:lnTo>
                      <a:pt x="186" y="6"/>
                    </a:lnTo>
                    <a:lnTo>
                      <a:pt x="186" y="4"/>
                    </a:lnTo>
                    <a:lnTo>
                      <a:pt x="188" y="4"/>
                    </a:lnTo>
                    <a:lnTo>
                      <a:pt x="190" y="4"/>
                    </a:lnTo>
                    <a:lnTo>
                      <a:pt x="190" y="2"/>
                    </a:lnTo>
                    <a:lnTo>
                      <a:pt x="188" y="4"/>
                    </a:lnTo>
                    <a:lnTo>
                      <a:pt x="186" y="6"/>
                    </a:lnTo>
                    <a:lnTo>
                      <a:pt x="182" y="8"/>
                    </a:lnTo>
                    <a:lnTo>
                      <a:pt x="180" y="10"/>
                    </a:lnTo>
                    <a:lnTo>
                      <a:pt x="176" y="12"/>
                    </a:lnTo>
                    <a:lnTo>
                      <a:pt x="174" y="14"/>
                    </a:lnTo>
                    <a:lnTo>
                      <a:pt x="172" y="16"/>
                    </a:lnTo>
                    <a:lnTo>
                      <a:pt x="174" y="16"/>
                    </a:lnTo>
                    <a:lnTo>
                      <a:pt x="176" y="16"/>
                    </a:lnTo>
                    <a:lnTo>
                      <a:pt x="178" y="16"/>
                    </a:lnTo>
                    <a:lnTo>
                      <a:pt x="180" y="14"/>
                    </a:lnTo>
                    <a:lnTo>
                      <a:pt x="182" y="14"/>
                    </a:lnTo>
                    <a:lnTo>
                      <a:pt x="184" y="14"/>
                    </a:lnTo>
                    <a:lnTo>
                      <a:pt x="186" y="12"/>
                    </a:lnTo>
                    <a:lnTo>
                      <a:pt x="188" y="12"/>
                    </a:lnTo>
                    <a:lnTo>
                      <a:pt x="190" y="12"/>
                    </a:lnTo>
                    <a:lnTo>
                      <a:pt x="190" y="14"/>
                    </a:lnTo>
                    <a:lnTo>
                      <a:pt x="188" y="14"/>
                    </a:lnTo>
                    <a:lnTo>
                      <a:pt x="188" y="16"/>
                    </a:lnTo>
                    <a:lnTo>
                      <a:pt x="186" y="16"/>
                    </a:lnTo>
                    <a:lnTo>
                      <a:pt x="184" y="18"/>
                    </a:lnTo>
                    <a:lnTo>
                      <a:pt x="182" y="20"/>
                    </a:lnTo>
                    <a:lnTo>
                      <a:pt x="180" y="20"/>
                    </a:lnTo>
                    <a:lnTo>
                      <a:pt x="176" y="22"/>
                    </a:lnTo>
                    <a:lnTo>
                      <a:pt x="174" y="22"/>
                    </a:lnTo>
                    <a:lnTo>
                      <a:pt x="174" y="24"/>
                    </a:lnTo>
                    <a:lnTo>
                      <a:pt x="172" y="24"/>
                    </a:lnTo>
                    <a:lnTo>
                      <a:pt x="170" y="24"/>
                    </a:lnTo>
                    <a:lnTo>
                      <a:pt x="170" y="26"/>
                    </a:lnTo>
                    <a:lnTo>
                      <a:pt x="170" y="28"/>
                    </a:lnTo>
                    <a:lnTo>
                      <a:pt x="168" y="30"/>
                    </a:lnTo>
                    <a:lnTo>
                      <a:pt x="166" y="30"/>
                    </a:lnTo>
                    <a:lnTo>
                      <a:pt x="164" y="30"/>
                    </a:lnTo>
                    <a:lnTo>
                      <a:pt x="162" y="32"/>
                    </a:lnTo>
                    <a:lnTo>
                      <a:pt x="160" y="32"/>
                    </a:lnTo>
                    <a:lnTo>
                      <a:pt x="158" y="34"/>
                    </a:lnTo>
                    <a:lnTo>
                      <a:pt x="156" y="34"/>
                    </a:lnTo>
                    <a:lnTo>
                      <a:pt x="154" y="36"/>
                    </a:lnTo>
                    <a:lnTo>
                      <a:pt x="156" y="34"/>
                    </a:lnTo>
                    <a:lnTo>
                      <a:pt x="154" y="36"/>
                    </a:lnTo>
                    <a:lnTo>
                      <a:pt x="152" y="38"/>
                    </a:lnTo>
                    <a:lnTo>
                      <a:pt x="150" y="41"/>
                    </a:lnTo>
                    <a:lnTo>
                      <a:pt x="148" y="45"/>
                    </a:lnTo>
                    <a:lnTo>
                      <a:pt x="144" y="47"/>
                    </a:lnTo>
                    <a:lnTo>
                      <a:pt x="142" y="49"/>
                    </a:lnTo>
                    <a:lnTo>
                      <a:pt x="140" y="51"/>
                    </a:lnTo>
                    <a:lnTo>
                      <a:pt x="140" y="53"/>
                    </a:lnTo>
                    <a:lnTo>
                      <a:pt x="138" y="55"/>
                    </a:lnTo>
                    <a:lnTo>
                      <a:pt x="138" y="57"/>
                    </a:lnTo>
                    <a:lnTo>
                      <a:pt x="138" y="59"/>
                    </a:lnTo>
                    <a:lnTo>
                      <a:pt x="138" y="61"/>
                    </a:lnTo>
                    <a:lnTo>
                      <a:pt x="138" y="63"/>
                    </a:lnTo>
                    <a:lnTo>
                      <a:pt x="136" y="65"/>
                    </a:lnTo>
                    <a:lnTo>
                      <a:pt x="134" y="65"/>
                    </a:lnTo>
                    <a:lnTo>
                      <a:pt x="132" y="65"/>
                    </a:lnTo>
                    <a:lnTo>
                      <a:pt x="130" y="67"/>
                    </a:lnTo>
                    <a:lnTo>
                      <a:pt x="127" y="67"/>
                    </a:lnTo>
                    <a:lnTo>
                      <a:pt x="123" y="69"/>
                    </a:lnTo>
                    <a:lnTo>
                      <a:pt x="121" y="73"/>
                    </a:lnTo>
                    <a:lnTo>
                      <a:pt x="117" y="75"/>
                    </a:lnTo>
                    <a:lnTo>
                      <a:pt x="113" y="77"/>
                    </a:lnTo>
                    <a:lnTo>
                      <a:pt x="111" y="79"/>
                    </a:lnTo>
                    <a:lnTo>
                      <a:pt x="109" y="81"/>
                    </a:lnTo>
                    <a:lnTo>
                      <a:pt x="107" y="83"/>
                    </a:lnTo>
                    <a:lnTo>
                      <a:pt x="105" y="85"/>
                    </a:lnTo>
                    <a:lnTo>
                      <a:pt x="103" y="85"/>
                    </a:lnTo>
                    <a:lnTo>
                      <a:pt x="101" y="87"/>
                    </a:lnTo>
                    <a:lnTo>
                      <a:pt x="101" y="89"/>
                    </a:lnTo>
                    <a:lnTo>
                      <a:pt x="99" y="89"/>
                    </a:lnTo>
                    <a:lnTo>
                      <a:pt x="97" y="91"/>
                    </a:lnTo>
                    <a:lnTo>
                      <a:pt x="95" y="91"/>
                    </a:lnTo>
                    <a:lnTo>
                      <a:pt x="91" y="93"/>
                    </a:lnTo>
                    <a:lnTo>
                      <a:pt x="89" y="95"/>
                    </a:lnTo>
                    <a:lnTo>
                      <a:pt x="87" y="97"/>
                    </a:lnTo>
                    <a:lnTo>
                      <a:pt x="85" y="97"/>
                    </a:lnTo>
                    <a:lnTo>
                      <a:pt x="85" y="99"/>
                    </a:lnTo>
                    <a:lnTo>
                      <a:pt x="83" y="101"/>
                    </a:lnTo>
                    <a:lnTo>
                      <a:pt x="81" y="101"/>
                    </a:lnTo>
                    <a:lnTo>
                      <a:pt x="79" y="103"/>
                    </a:lnTo>
                    <a:lnTo>
                      <a:pt x="77" y="105"/>
                    </a:lnTo>
                    <a:lnTo>
                      <a:pt x="73" y="109"/>
                    </a:lnTo>
                    <a:lnTo>
                      <a:pt x="71" y="111"/>
                    </a:lnTo>
                    <a:lnTo>
                      <a:pt x="67" y="113"/>
                    </a:lnTo>
                    <a:lnTo>
                      <a:pt x="65" y="117"/>
                    </a:lnTo>
                    <a:lnTo>
                      <a:pt x="61" y="119"/>
                    </a:lnTo>
                    <a:lnTo>
                      <a:pt x="59" y="119"/>
                    </a:lnTo>
                    <a:lnTo>
                      <a:pt x="59" y="121"/>
                    </a:lnTo>
                    <a:lnTo>
                      <a:pt x="55" y="123"/>
                    </a:lnTo>
                    <a:lnTo>
                      <a:pt x="53" y="123"/>
                    </a:lnTo>
                    <a:lnTo>
                      <a:pt x="51" y="125"/>
                    </a:lnTo>
                    <a:lnTo>
                      <a:pt x="49" y="125"/>
                    </a:lnTo>
                    <a:lnTo>
                      <a:pt x="47" y="127"/>
                    </a:lnTo>
                    <a:lnTo>
                      <a:pt x="45" y="129"/>
                    </a:lnTo>
                    <a:lnTo>
                      <a:pt x="43" y="129"/>
                    </a:lnTo>
                    <a:lnTo>
                      <a:pt x="40" y="131"/>
                    </a:lnTo>
                    <a:lnTo>
                      <a:pt x="38" y="131"/>
                    </a:lnTo>
                    <a:lnTo>
                      <a:pt x="38" y="129"/>
                    </a:lnTo>
                    <a:lnTo>
                      <a:pt x="40" y="127"/>
                    </a:lnTo>
                    <a:lnTo>
                      <a:pt x="40" y="125"/>
                    </a:lnTo>
                    <a:lnTo>
                      <a:pt x="40" y="123"/>
                    </a:lnTo>
                    <a:lnTo>
                      <a:pt x="38" y="123"/>
                    </a:lnTo>
                    <a:lnTo>
                      <a:pt x="36" y="123"/>
                    </a:lnTo>
                    <a:lnTo>
                      <a:pt x="34" y="123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56" name="Freeform 1102"/>
              <p:cNvSpPr>
                <a:spLocks/>
              </p:cNvSpPr>
              <p:nvPr/>
            </p:nvSpPr>
            <p:spPr bwMode="auto">
              <a:xfrm>
                <a:off x="2266" y="2673"/>
                <a:ext cx="73" cy="105"/>
              </a:xfrm>
              <a:custGeom>
                <a:avLst/>
                <a:gdLst>
                  <a:gd name="T0" fmla="*/ 26 w 73"/>
                  <a:gd name="T1" fmla="*/ 93 h 105"/>
                  <a:gd name="T2" fmla="*/ 20 w 73"/>
                  <a:gd name="T3" fmla="*/ 97 h 105"/>
                  <a:gd name="T4" fmla="*/ 8 w 73"/>
                  <a:gd name="T5" fmla="*/ 103 h 105"/>
                  <a:gd name="T6" fmla="*/ 4 w 73"/>
                  <a:gd name="T7" fmla="*/ 105 h 105"/>
                  <a:gd name="T8" fmla="*/ 4 w 73"/>
                  <a:gd name="T9" fmla="*/ 105 h 105"/>
                  <a:gd name="T10" fmla="*/ 6 w 73"/>
                  <a:gd name="T11" fmla="*/ 101 h 105"/>
                  <a:gd name="T12" fmla="*/ 2 w 73"/>
                  <a:gd name="T13" fmla="*/ 95 h 105"/>
                  <a:gd name="T14" fmla="*/ 2 w 73"/>
                  <a:gd name="T15" fmla="*/ 89 h 105"/>
                  <a:gd name="T16" fmla="*/ 8 w 73"/>
                  <a:gd name="T17" fmla="*/ 73 h 105"/>
                  <a:gd name="T18" fmla="*/ 18 w 73"/>
                  <a:gd name="T19" fmla="*/ 57 h 105"/>
                  <a:gd name="T20" fmla="*/ 26 w 73"/>
                  <a:gd name="T21" fmla="*/ 44 h 105"/>
                  <a:gd name="T22" fmla="*/ 30 w 73"/>
                  <a:gd name="T23" fmla="*/ 34 h 105"/>
                  <a:gd name="T24" fmla="*/ 30 w 73"/>
                  <a:gd name="T25" fmla="*/ 28 h 105"/>
                  <a:gd name="T26" fmla="*/ 34 w 73"/>
                  <a:gd name="T27" fmla="*/ 24 h 105"/>
                  <a:gd name="T28" fmla="*/ 36 w 73"/>
                  <a:gd name="T29" fmla="*/ 22 h 105"/>
                  <a:gd name="T30" fmla="*/ 38 w 73"/>
                  <a:gd name="T31" fmla="*/ 18 h 105"/>
                  <a:gd name="T32" fmla="*/ 38 w 73"/>
                  <a:gd name="T33" fmla="*/ 10 h 105"/>
                  <a:gd name="T34" fmla="*/ 38 w 73"/>
                  <a:gd name="T35" fmla="*/ 6 h 105"/>
                  <a:gd name="T36" fmla="*/ 44 w 73"/>
                  <a:gd name="T37" fmla="*/ 0 h 105"/>
                  <a:gd name="T38" fmla="*/ 48 w 73"/>
                  <a:gd name="T39" fmla="*/ 0 h 105"/>
                  <a:gd name="T40" fmla="*/ 46 w 73"/>
                  <a:gd name="T41" fmla="*/ 0 h 105"/>
                  <a:gd name="T42" fmla="*/ 51 w 73"/>
                  <a:gd name="T43" fmla="*/ 2 h 105"/>
                  <a:gd name="T44" fmla="*/ 61 w 73"/>
                  <a:gd name="T45" fmla="*/ 0 h 105"/>
                  <a:gd name="T46" fmla="*/ 65 w 73"/>
                  <a:gd name="T47" fmla="*/ 0 h 105"/>
                  <a:gd name="T48" fmla="*/ 63 w 73"/>
                  <a:gd name="T49" fmla="*/ 0 h 105"/>
                  <a:gd name="T50" fmla="*/ 61 w 73"/>
                  <a:gd name="T51" fmla="*/ 4 h 105"/>
                  <a:gd name="T52" fmla="*/ 63 w 73"/>
                  <a:gd name="T53" fmla="*/ 8 h 105"/>
                  <a:gd name="T54" fmla="*/ 67 w 73"/>
                  <a:gd name="T55" fmla="*/ 10 h 105"/>
                  <a:gd name="T56" fmla="*/ 67 w 73"/>
                  <a:gd name="T57" fmla="*/ 10 h 105"/>
                  <a:gd name="T58" fmla="*/ 63 w 73"/>
                  <a:gd name="T59" fmla="*/ 14 h 105"/>
                  <a:gd name="T60" fmla="*/ 61 w 73"/>
                  <a:gd name="T61" fmla="*/ 20 h 105"/>
                  <a:gd name="T62" fmla="*/ 63 w 73"/>
                  <a:gd name="T63" fmla="*/ 20 h 105"/>
                  <a:gd name="T64" fmla="*/ 69 w 73"/>
                  <a:gd name="T65" fmla="*/ 24 h 105"/>
                  <a:gd name="T66" fmla="*/ 73 w 73"/>
                  <a:gd name="T67" fmla="*/ 28 h 105"/>
                  <a:gd name="T68" fmla="*/ 71 w 73"/>
                  <a:gd name="T69" fmla="*/ 30 h 105"/>
                  <a:gd name="T70" fmla="*/ 67 w 73"/>
                  <a:gd name="T71" fmla="*/ 32 h 105"/>
                  <a:gd name="T72" fmla="*/ 67 w 73"/>
                  <a:gd name="T73" fmla="*/ 32 h 105"/>
                  <a:gd name="T74" fmla="*/ 67 w 73"/>
                  <a:gd name="T75" fmla="*/ 34 h 105"/>
                  <a:gd name="T76" fmla="*/ 63 w 73"/>
                  <a:gd name="T77" fmla="*/ 40 h 105"/>
                  <a:gd name="T78" fmla="*/ 57 w 73"/>
                  <a:gd name="T79" fmla="*/ 46 h 105"/>
                  <a:gd name="T80" fmla="*/ 53 w 73"/>
                  <a:gd name="T81" fmla="*/ 50 h 105"/>
                  <a:gd name="T82" fmla="*/ 57 w 73"/>
                  <a:gd name="T83" fmla="*/ 48 h 105"/>
                  <a:gd name="T84" fmla="*/ 61 w 73"/>
                  <a:gd name="T85" fmla="*/ 50 h 105"/>
                  <a:gd name="T86" fmla="*/ 57 w 73"/>
                  <a:gd name="T87" fmla="*/ 53 h 105"/>
                  <a:gd name="T88" fmla="*/ 53 w 73"/>
                  <a:gd name="T89" fmla="*/ 57 h 105"/>
                  <a:gd name="T90" fmla="*/ 53 w 73"/>
                  <a:gd name="T91" fmla="*/ 61 h 105"/>
                  <a:gd name="T92" fmla="*/ 53 w 73"/>
                  <a:gd name="T93" fmla="*/ 67 h 105"/>
                  <a:gd name="T94" fmla="*/ 51 w 73"/>
                  <a:gd name="T95" fmla="*/ 71 h 105"/>
                  <a:gd name="T96" fmla="*/ 36 w 73"/>
                  <a:gd name="T97" fmla="*/ 85 h 105"/>
                  <a:gd name="T98" fmla="*/ 28 w 73"/>
                  <a:gd name="T99" fmla="*/ 93 h 10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73" h="105">
                    <a:moveTo>
                      <a:pt x="28" y="93"/>
                    </a:moveTo>
                    <a:lnTo>
                      <a:pt x="28" y="93"/>
                    </a:lnTo>
                    <a:lnTo>
                      <a:pt x="26" y="93"/>
                    </a:lnTo>
                    <a:lnTo>
                      <a:pt x="26" y="95"/>
                    </a:lnTo>
                    <a:lnTo>
                      <a:pt x="24" y="95"/>
                    </a:lnTo>
                    <a:lnTo>
                      <a:pt x="22" y="95"/>
                    </a:lnTo>
                    <a:lnTo>
                      <a:pt x="20" y="97"/>
                    </a:lnTo>
                    <a:lnTo>
                      <a:pt x="16" y="97"/>
                    </a:lnTo>
                    <a:lnTo>
                      <a:pt x="14" y="99"/>
                    </a:lnTo>
                    <a:lnTo>
                      <a:pt x="10" y="101"/>
                    </a:lnTo>
                    <a:lnTo>
                      <a:pt x="8" y="103"/>
                    </a:lnTo>
                    <a:lnTo>
                      <a:pt x="6" y="103"/>
                    </a:lnTo>
                    <a:lnTo>
                      <a:pt x="6" y="105"/>
                    </a:lnTo>
                    <a:lnTo>
                      <a:pt x="4" y="105"/>
                    </a:lnTo>
                    <a:lnTo>
                      <a:pt x="4" y="103"/>
                    </a:lnTo>
                    <a:lnTo>
                      <a:pt x="6" y="103"/>
                    </a:lnTo>
                    <a:lnTo>
                      <a:pt x="6" y="101"/>
                    </a:lnTo>
                    <a:lnTo>
                      <a:pt x="4" y="99"/>
                    </a:lnTo>
                    <a:lnTo>
                      <a:pt x="4" y="97"/>
                    </a:lnTo>
                    <a:lnTo>
                      <a:pt x="4" y="95"/>
                    </a:lnTo>
                    <a:lnTo>
                      <a:pt x="2" y="95"/>
                    </a:lnTo>
                    <a:lnTo>
                      <a:pt x="2" y="93"/>
                    </a:lnTo>
                    <a:lnTo>
                      <a:pt x="0" y="91"/>
                    </a:lnTo>
                    <a:lnTo>
                      <a:pt x="2" y="89"/>
                    </a:lnTo>
                    <a:lnTo>
                      <a:pt x="2" y="87"/>
                    </a:lnTo>
                    <a:lnTo>
                      <a:pt x="4" y="83"/>
                    </a:lnTo>
                    <a:lnTo>
                      <a:pt x="6" y="79"/>
                    </a:lnTo>
                    <a:lnTo>
                      <a:pt x="8" y="73"/>
                    </a:lnTo>
                    <a:lnTo>
                      <a:pt x="10" y="69"/>
                    </a:lnTo>
                    <a:lnTo>
                      <a:pt x="12" y="65"/>
                    </a:lnTo>
                    <a:lnTo>
                      <a:pt x="14" y="61"/>
                    </a:lnTo>
                    <a:lnTo>
                      <a:pt x="18" y="57"/>
                    </a:lnTo>
                    <a:lnTo>
                      <a:pt x="20" y="53"/>
                    </a:lnTo>
                    <a:lnTo>
                      <a:pt x="22" y="50"/>
                    </a:lnTo>
                    <a:lnTo>
                      <a:pt x="24" y="46"/>
                    </a:lnTo>
                    <a:lnTo>
                      <a:pt x="26" y="44"/>
                    </a:lnTo>
                    <a:lnTo>
                      <a:pt x="28" y="42"/>
                    </a:lnTo>
                    <a:lnTo>
                      <a:pt x="28" y="38"/>
                    </a:lnTo>
                    <a:lnTo>
                      <a:pt x="30" y="36"/>
                    </a:lnTo>
                    <a:lnTo>
                      <a:pt x="30" y="34"/>
                    </a:lnTo>
                    <a:lnTo>
                      <a:pt x="30" y="32"/>
                    </a:lnTo>
                    <a:lnTo>
                      <a:pt x="30" y="30"/>
                    </a:lnTo>
                    <a:lnTo>
                      <a:pt x="30" y="28"/>
                    </a:lnTo>
                    <a:lnTo>
                      <a:pt x="32" y="28"/>
                    </a:lnTo>
                    <a:lnTo>
                      <a:pt x="32" y="26"/>
                    </a:lnTo>
                    <a:lnTo>
                      <a:pt x="34" y="26"/>
                    </a:lnTo>
                    <a:lnTo>
                      <a:pt x="34" y="24"/>
                    </a:lnTo>
                    <a:lnTo>
                      <a:pt x="36" y="22"/>
                    </a:lnTo>
                    <a:lnTo>
                      <a:pt x="38" y="20"/>
                    </a:lnTo>
                    <a:lnTo>
                      <a:pt x="38" y="18"/>
                    </a:lnTo>
                    <a:lnTo>
                      <a:pt x="38" y="14"/>
                    </a:lnTo>
                    <a:lnTo>
                      <a:pt x="40" y="12"/>
                    </a:lnTo>
                    <a:lnTo>
                      <a:pt x="38" y="10"/>
                    </a:lnTo>
                    <a:lnTo>
                      <a:pt x="38" y="8"/>
                    </a:lnTo>
                    <a:lnTo>
                      <a:pt x="36" y="8"/>
                    </a:lnTo>
                    <a:lnTo>
                      <a:pt x="38" y="6"/>
                    </a:lnTo>
                    <a:lnTo>
                      <a:pt x="40" y="4"/>
                    </a:lnTo>
                    <a:lnTo>
                      <a:pt x="42" y="2"/>
                    </a:lnTo>
                    <a:lnTo>
                      <a:pt x="44" y="2"/>
                    </a:lnTo>
                    <a:lnTo>
                      <a:pt x="44" y="0"/>
                    </a:lnTo>
                    <a:lnTo>
                      <a:pt x="46" y="0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8" y="2"/>
                    </a:lnTo>
                    <a:lnTo>
                      <a:pt x="51" y="2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59" y="0"/>
                    </a:lnTo>
                    <a:lnTo>
                      <a:pt x="61" y="0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2"/>
                    </a:lnTo>
                    <a:lnTo>
                      <a:pt x="61" y="4"/>
                    </a:lnTo>
                    <a:lnTo>
                      <a:pt x="61" y="6"/>
                    </a:lnTo>
                    <a:lnTo>
                      <a:pt x="63" y="8"/>
                    </a:lnTo>
                    <a:lnTo>
                      <a:pt x="65" y="10"/>
                    </a:lnTo>
                    <a:lnTo>
                      <a:pt x="67" y="10"/>
                    </a:lnTo>
                    <a:lnTo>
                      <a:pt x="65" y="10"/>
                    </a:lnTo>
                    <a:lnTo>
                      <a:pt x="65" y="12"/>
                    </a:lnTo>
                    <a:lnTo>
                      <a:pt x="63" y="14"/>
                    </a:lnTo>
                    <a:lnTo>
                      <a:pt x="63" y="16"/>
                    </a:lnTo>
                    <a:lnTo>
                      <a:pt x="61" y="18"/>
                    </a:lnTo>
                    <a:lnTo>
                      <a:pt x="61" y="20"/>
                    </a:lnTo>
                    <a:lnTo>
                      <a:pt x="63" y="20"/>
                    </a:lnTo>
                    <a:lnTo>
                      <a:pt x="65" y="22"/>
                    </a:lnTo>
                    <a:lnTo>
                      <a:pt x="67" y="22"/>
                    </a:lnTo>
                    <a:lnTo>
                      <a:pt x="69" y="24"/>
                    </a:lnTo>
                    <a:lnTo>
                      <a:pt x="71" y="26"/>
                    </a:lnTo>
                    <a:lnTo>
                      <a:pt x="73" y="26"/>
                    </a:lnTo>
                    <a:lnTo>
                      <a:pt x="73" y="28"/>
                    </a:lnTo>
                    <a:lnTo>
                      <a:pt x="71" y="28"/>
                    </a:lnTo>
                    <a:lnTo>
                      <a:pt x="71" y="30"/>
                    </a:lnTo>
                    <a:lnTo>
                      <a:pt x="69" y="30"/>
                    </a:lnTo>
                    <a:lnTo>
                      <a:pt x="67" y="32"/>
                    </a:lnTo>
                    <a:lnTo>
                      <a:pt x="67" y="34"/>
                    </a:lnTo>
                    <a:lnTo>
                      <a:pt x="67" y="36"/>
                    </a:lnTo>
                    <a:lnTo>
                      <a:pt x="65" y="38"/>
                    </a:lnTo>
                    <a:lnTo>
                      <a:pt x="63" y="40"/>
                    </a:lnTo>
                    <a:lnTo>
                      <a:pt x="63" y="42"/>
                    </a:lnTo>
                    <a:lnTo>
                      <a:pt x="61" y="44"/>
                    </a:lnTo>
                    <a:lnTo>
                      <a:pt x="59" y="44"/>
                    </a:lnTo>
                    <a:lnTo>
                      <a:pt x="57" y="46"/>
                    </a:lnTo>
                    <a:lnTo>
                      <a:pt x="55" y="48"/>
                    </a:lnTo>
                    <a:lnTo>
                      <a:pt x="53" y="48"/>
                    </a:lnTo>
                    <a:lnTo>
                      <a:pt x="53" y="50"/>
                    </a:lnTo>
                    <a:lnTo>
                      <a:pt x="55" y="50"/>
                    </a:lnTo>
                    <a:lnTo>
                      <a:pt x="57" y="48"/>
                    </a:lnTo>
                    <a:lnTo>
                      <a:pt x="59" y="48"/>
                    </a:lnTo>
                    <a:lnTo>
                      <a:pt x="61" y="48"/>
                    </a:lnTo>
                    <a:lnTo>
                      <a:pt x="61" y="50"/>
                    </a:lnTo>
                    <a:lnTo>
                      <a:pt x="59" y="50"/>
                    </a:lnTo>
                    <a:lnTo>
                      <a:pt x="59" y="53"/>
                    </a:lnTo>
                    <a:lnTo>
                      <a:pt x="57" y="53"/>
                    </a:lnTo>
                    <a:lnTo>
                      <a:pt x="57" y="55"/>
                    </a:lnTo>
                    <a:lnTo>
                      <a:pt x="55" y="57"/>
                    </a:lnTo>
                    <a:lnTo>
                      <a:pt x="53" y="57"/>
                    </a:lnTo>
                    <a:lnTo>
                      <a:pt x="53" y="59"/>
                    </a:lnTo>
                    <a:lnTo>
                      <a:pt x="53" y="61"/>
                    </a:lnTo>
                    <a:lnTo>
                      <a:pt x="51" y="63"/>
                    </a:lnTo>
                    <a:lnTo>
                      <a:pt x="53" y="65"/>
                    </a:lnTo>
                    <a:lnTo>
                      <a:pt x="53" y="67"/>
                    </a:lnTo>
                    <a:lnTo>
                      <a:pt x="51" y="69"/>
                    </a:lnTo>
                    <a:lnTo>
                      <a:pt x="51" y="71"/>
                    </a:lnTo>
                    <a:lnTo>
                      <a:pt x="46" y="73"/>
                    </a:lnTo>
                    <a:lnTo>
                      <a:pt x="42" y="77"/>
                    </a:lnTo>
                    <a:lnTo>
                      <a:pt x="40" y="81"/>
                    </a:lnTo>
                    <a:lnTo>
                      <a:pt x="36" y="85"/>
                    </a:lnTo>
                    <a:lnTo>
                      <a:pt x="34" y="87"/>
                    </a:lnTo>
                    <a:lnTo>
                      <a:pt x="30" y="89"/>
                    </a:lnTo>
                    <a:lnTo>
                      <a:pt x="28" y="91"/>
                    </a:lnTo>
                    <a:lnTo>
                      <a:pt x="28" y="93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57" name="Freeform 1103"/>
              <p:cNvSpPr>
                <a:spLocks/>
              </p:cNvSpPr>
              <p:nvPr/>
            </p:nvSpPr>
            <p:spPr bwMode="auto">
              <a:xfrm>
                <a:off x="1962" y="2721"/>
                <a:ext cx="648" cy="421"/>
              </a:xfrm>
              <a:custGeom>
                <a:avLst/>
                <a:gdLst>
                  <a:gd name="T0" fmla="*/ 472 w 648"/>
                  <a:gd name="T1" fmla="*/ 251 h 421"/>
                  <a:gd name="T2" fmla="*/ 365 w 648"/>
                  <a:gd name="T3" fmla="*/ 330 h 421"/>
                  <a:gd name="T4" fmla="*/ 324 w 648"/>
                  <a:gd name="T5" fmla="*/ 360 h 421"/>
                  <a:gd name="T6" fmla="*/ 282 w 648"/>
                  <a:gd name="T7" fmla="*/ 381 h 421"/>
                  <a:gd name="T8" fmla="*/ 272 w 648"/>
                  <a:gd name="T9" fmla="*/ 387 h 421"/>
                  <a:gd name="T10" fmla="*/ 247 w 648"/>
                  <a:gd name="T11" fmla="*/ 395 h 421"/>
                  <a:gd name="T12" fmla="*/ 237 w 648"/>
                  <a:gd name="T13" fmla="*/ 391 h 421"/>
                  <a:gd name="T14" fmla="*/ 221 w 648"/>
                  <a:gd name="T15" fmla="*/ 389 h 421"/>
                  <a:gd name="T16" fmla="*/ 245 w 648"/>
                  <a:gd name="T17" fmla="*/ 362 h 421"/>
                  <a:gd name="T18" fmla="*/ 251 w 648"/>
                  <a:gd name="T19" fmla="*/ 350 h 421"/>
                  <a:gd name="T20" fmla="*/ 243 w 648"/>
                  <a:gd name="T21" fmla="*/ 352 h 421"/>
                  <a:gd name="T22" fmla="*/ 259 w 648"/>
                  <a:gd name="T23" fmla="*/ 336 h 421"/>
                  <a:gd name="T24" fmla="*/ 259 w 648"/>
                  <a:gd name="T25" fmla="*/ 330 h 421"/>
                  <a:gd name="T26" fmla="*/ 229 w 648"/>
                  <a:gd name="T27" fmla="*/ 350 h 421"/>
                  <a:gd name="T28" fmla="*/ 237 w 648"/>
                  <a:gd name="T29" fmla="*/ 328 h 421"/>
                  <a:gd name="T30" fmla="*/ 116 w 648"/>
                  <a:gd name="T31" fmla="*/ 370 h 421"/>
                  <a:gd name="T32" fmla="*/ 73 w 648"/>
                  <a:gd name="T33" fmla="*/ 389 h 421"/>
                  <a:gd name="T34" fmla="*/ 23 w 648"/>
                  <a:gd name="T35" fmla="*/ 415 h 421"/>
                  <a:gd name="T36" fmla="*/ 0 w 648"/>
                  <a:gd name="T37" fmla="*/ 421 h 421"/>
                  <a:gd name="T38" fmla="*/ 51 w 648"/>
                  <a:gd name="T39" fmla="*/ 366 h 421"/>
                  <a:gd name="T40" fmla="*/ 106 w 648"/>
                  <a:gd name="T41" fmla="*/ 308 h 421"/>
                  <a:gd name="T42" fmla="*/ 118 w 648"/>
                  <a:gd name="T43" fmla="*/ 292 h 421"/>
                  <a:gd name="T44" fmla="*/ 120 w 648"/>
                  <a:gd name="T45" fmla="*/ 296 h 421"/>
                  <a:gd name="T46" fmla="*/ 136 w 648"/>
                  <a:gd name="T47" fmla="*/ 286 h 421"/>
                  <a:gd name="T48" fmla="*/ 156 w 648"/>
                  <a:gd name="T49" fmla="*/ 263 h 421"/>
                  <a:gd name="T50" fmla="*/ 156 w 648"/>
                  <a:gd name="T51" fmla="*/ 259 h 421"/>
                  <a:gd name="T52" fmla="*/ 174 w 648"/>
                  <a:gd name="T53" fmla="*/ 245 h 421"/>
                  <a:gd name="T54" fmla="*/ 197 w 648"/>
                  <a:gd name="T55" fmla="*/ 231 h 421"/>
                  <a:gd name="T56" fmla="*/ 225 w 648"/>
                  <a:gd name="T57" fmla="*/ 215 h 421"/>
                  <a:gd name="T58" fmla="*/ 259 w 648"/>
                  <a:gd name="T59" fmla="*/ 201 h 421"/>
                  <a:gd name="T60" fmla="*/ 348 w 648"/>
                  <a:gd name="T61" fmla="*/ 144 h 421"/>
                  <a:gd name="T62" fmla="*/ 361 w 648"/>
                  <a:gd name="T63" fmla="*/ 134 h 421"/>
                  <a:gd name="T64" fmla="*/ 359 w 648"/>
                  <a:gd name="T65" fmla="*/ 140 h 421"/>
                  <a:gd name="T66" fmla="*/ 379 w 648"/>
                  <a:gd name="T67" fmla="*/ 128 h 421"/>
                  <a:gd name="T68" fmla="*/ 391 w 648"/>
                  <a:gd name="T69" fmla="*/ 118 h 421"/>
                  <a:gd name="T70" fmla="*/ 411 w 648"/>
                  <a:gd name="T71" fmla="*/ 104 h 421"/>
                  <a:gd name="T72" fmla="*/ 431 w 648"/>
                  <a:gd name="T73" fmla="*/ 91 h 421"/>
                  <a:gd name="T74" fmla="*/ 444 w 648"/>
                  <a:gd name="T75" fmla="*/ 89 h 421"/>
                  <a:gd name="T76" fmla="*/ 448 w 648"/>
                  <a:gd name="T77" fmla="*/ 95 h 421"/>
                  <a:gd name="T78" fmla="*/ 468 w 648"/>
                  <a:gd name="T79" fmla="*/ 81 h 421"/>
                  <a:gd name="T80" fmla="*/ 484 w 648"/>
                  <a:gd name="T81" fmla="*/ 67 h 421"/>
                  <a:gd name="T82" fmla="*/ 500 w 648"/>
                  <a:gd name="T83" fmla="*/ 59 h 421"/>
                  <a:gd name="T84" fmla="*/ 524 w 648"/>
                  <a:gd name="T85" fmla="*/ 47 h 421"/>
                  <a:gd name="T86" fmla="*/ 539 w 648"/>
                  <a:gd name="T87" fmla="*/ 41 h 421"/>
                  <a:gd name="T88" fmla="*/ 559 w 648"/>
                  <a:gd name="T89" fmla="*/ 37 h 421"/>
                  <a:gd name="T90" fmla="*/ 543 w 648"/>
                  <a:gd name="T91" fmla="*/ 55 h 421"/>
                  <a:gd name="T92" fmla="*/ 522 w 648"/>
                  <a:gd name="T93" fmla="*/ 75 h 421"/>
                  <a:gd name="T94" fmla="*/ 533 w 648"/>
                  <a:gd name="T95" fmla="*/ 95 h 421"/>
                  <a:gd name="T96" fmla="*/ 561 w 648"/>
                  <a:gd name="T97" fmla="*/ 79 h 421"/>
                  <a:gd name="T98" fmla="*/ 585 w 648"/>
                  <a:gd name="T99" fmla="*/ 55 h 421"/>
                  <a:gd name="T100" fmla="*/ 605 w 648"/>
                  <a:gd name="T101" fmla="*/ 35 h 421"/>
                  <a:gd name="T102" fmla="*/ 636 w 648"/>
                  <a:gd name="T103" fmla="*/ 11 h 421"/>
                  <a:gd name="T104" fmla="*/ 646 w 648"/>
                  <a:gd name="T105" fmla="*/ 7 h 421"/>
                  <a:gd name="T106" fmla="*/ 624 w 648"/>
                  <a:gd name="T107" fmla="*/ 39 h 421"/>
                  <a:gd name="T108" fmla="*/ 589 w 648"/>
                  <a:gd name="T109" fmla="*/ 93 h 421"/>
                  <a:gd name="T110" fmla="*/ 579 w 648"/>
                  <a:gd name="T111" fmla="*/ 126 h 421"/>
                  <a:gd name="T112" fmla="*/ 563 w 648"/>
                  <a:gd name="T113" fmla="*/ 148 h 421"/>
                  <a:gd name="T114" fmla="*/ 571 w 648"/>
                  <a:gd name="T115" fmla="*/ 152 h 421"/>
                  <a:gd name="T116" fmla="*/ 553 w 648"/>
                  <a:gd name="T117" fmla="*/ 176 h 42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48" h="421">
                    <a:moveTo>
                      <a:pt x="551" y="176"/>
                    </a:moveTo>
                    <a:lnTo>
                      <a:pt x="545" y="182"/>
                    </a:lnTo>
                    <a:lnTo>
                      <a:pt x="539" y="191"/>
                    </a:lnTo>
                    <a:lnTo>
                      <a:pt x="531" y="199"/>
                    </a:lnTo>
                    <a:lnTo>
                      <a:pt x="522" y="207"/>
                    </a:lnTo>
                    <a:lnTo>
                      <a:pt x="514" y="215"/>
                    </a:lnTo>
                    <a:lnTo>
                      <a:pt x="506" y="223"/>
                    </a:lnTo>
                    <a:lnTo>
                      <a:pt x="496" y="231"/>
                    </a:lnTo>
                    <a:lnTo>
                      <a:pt x="486" y="239"/>
                    </a:lnTo>
                    <a:lnTo>
                      <a:pt x="476" y="247"/>
                    </a:lnTo>
                    <a:lnTo>
                      <a:pt x="472" y="251"/>
                    </a:lnTo>
                    <a:lnTo>
                      <a:pt x="468" y="253"/>
                    </a:lnTo>
                    <a:lnTo>
                      <a:pt x="466" y="255"/>
                    </a:lnTo>
                    <a:lnTo>
                      <a:pt x="464" y="257"/>
                    </a:lnTo>
                    <a:lnTo>
                      <a:pt x="458" y="263"/>
                    </a:lnTo>
                    <a:lnTo>
                      <a:pt x="450" y="269"/>
                    </a:lnTo>
                    <a:lnTo>
                      <a:pt x="435" y="279"/>
                    </a:lnTo>
                    <a:lnTo>
                      <a:pt x="417" y="292"/>
                    </a:lnTo>
                    <a:lnTo>
                      <a:pt x="401" y="304"/>
                    </a:lnTo>
                    <a:lnTo>
                      <a:pt x="387" y="314"/>
                    </a:lnTo>
                    <a:lnTo>
                      <a:pt x="375" y="322"/>
                    </a:lnTo>
                    <a:lnTo>
                      <a:pt x="365" y="330"/>
                    </a:lnTo>
                    <a:lnTo>
                      <a:pt x="357" y="336"/>
                    </a:lnTo>
                    <a:lnTo>
                      <a:pt x="352" y="340"/>
                    </a:lnTo>
                    <a:lnTo>
                      <a:pt x="350" y="340"/>
                    </a:lnTo>
                    <a:lnTo>
                      <a:pt x="348" y="344"/>
                    </a:lnTo>
                    <a:lnTo>
                      <a:pt x="344" y="346"/>
                    </a:lnTo>
                    <a:lnTo>
                      <a:pt x="340" y="348"/>
                    </a:lnTo>
                    <a:lnTo>
                      <a:pt x="338" y="352"/>
                    </a:lnTo>
                    <a:lnTo>
                      <a:pt x="334" y="354"/>
                    </a:lnTo>
                    <a:lnTo>
                      <a:pt x="330" y="356"/>
                    </a:lnTo>
                    <a:lnTo>
                      <a:pt x="326" y="358"/>
                    </a:lnTo>
                    <a:lnTo>
                      <a:pt x="324" y="360"/>
                    </a:lnTo>
                    <a:lnTo>
                      <a:pt x="320" y="362"/>
                    </a:lnTo>
                    <a:lnTo>
                      <a:pt x="316" y="362"/>
                    </a:lnTo>
                    <a:lnTo>
                      <a:pt x="314" y="362"/>
                    </a:lnTo>
                    <a:lnTo>
                      <a:pt x="312" y="362"/>
                    </a:lnTo>
                    <a:lnTo>
                      <a:pt x="308" y="364"/>
                    </a:lnTo>
                    <a:lnTo>
                      <a:pt x="304" y="366"/>
                    </a:lnTo>
                    <a:lnTo>
                      <a:pt x="300" y="368"/>
                    </a:lnTo>
                    <a:lnTo>
                      <a:pt x="294" y="372"/>
                    </a:lnTo>
                    <a:lnTo>
                      <a:pt x="288" y="377"/>
                    </a:lnTo>
                    <a:lnTo>
                      <a:pt x="282" y="381"/>
                    </a:lnTo>
                    <a:lnTo>
                      <a:pt x="278" y="385"/>
                    </a:lnTo>
                    <a:lnTo>
                      <a:pt x="274" y="387"/>
                    </a:lnTo>
                    <a:lnTo>
                      <a:pt x="270" y="391"/>
                    </a:lnTo>
                    <a:lnTo>
                      <a:pt x="268" y="393"/>
                    </a:lnTo>
                    <a:lnTo>
                      <a:pt x="270" y="391"/>
                    </a:lnTo>
                    <a:lnTo>
                      <a:pt x="272" y="389"/>
                    </a:lnTo>
                    <a:lnTo>
                      <a:pt x="272" y="387"/>
                    </a:lnTo>
                    <a:lnTo>
                      <a:pt x="272" y="385"/>
                    </a:lnTo>
                    <a:lnTo>
                      <a:pt x="270" y="385"/>
                    </a:lnTo>
                    <a:lnTo>
                      <a:pt x="268" y="383"/>
                    </a:lnTo>
                    <a:lnTo>
                      <a:pt x="265" y="383"/>
                    </a:lnTo>
                    <a:lnTo>
                      <a:pt x="265" y="385"/>
                    </a:lnTo>
                    <a:lnTo>
                      <a:pt x="261" y="385"/>
                    </a:lnTo>
                    <a:lnTo>
                      <a:pt x="259" y="387"/>
                    </a:lnTo>
                    <a:lnTo>
                      <a:pt x="255" y="389"/>
                    </a:lnTo>
                    <a:lnTo>
                      <a:pt x="251" y="391"/>
                    </a:lnTo>
                    <a:lnTo>
                      <a:pt x="247" y="395"/>
                    </a:lnTo>
                    <a:lnTo>
                      <a:pt x="245" y="395"/>
                    </a:lnTo>
                    <a:lnTo>
                      <a:pt x="243" y="397"/>
                    </a:lnTo>
                    <a:lnTo>
                      <a:pt x="243" y="395"/>
                    </a:lnTo>
                    <a:lnTo>
                      <a:pt x="243" y="393"/>
                    </a:lnTo>
                    <a:lnTo>
                      <a:pt x="243" y="391"/>
                    </a:lnTo>
                    <a:lnTo>
                      <a:pt x="241" y="389"/>
                    </a:lnTo>
                    <a:lnTo>
                      <a:pt x="239" y="389"/>
                    </a:lnTo>
                    <a:lnTo>
                      <a:pt x="237" y="391"/>
                    </a:lnTo>
                    <a:lnTo>
                      <a:pt x="235" y="393"/>
                    </a:lnTo>
                    <a:lnTo>
                      <a:pt x="231" y="393"/>
                    </a:lnTo>
                    <a:lnTo>
                      <a:pt x="229" y="395"/>
                    </a:lnTo>
                    <a:lnTo>
                      <a:pt x="225" y="395"/>
                    </a:lnTo>
                    <a:lnTo>
                      <a:pt x="223" y="397"/>
                    </a:lnTo>
                    <a:lnTo>
                      <a:pt x="223" y="395"/>
                    </a:lnTo>
                    <a:lnTo>
                      <a:pt x="221" y="395"/>
                    </a:lnTo>
                    <a:lnTo>
                      <a:pt x="221" y="393"/>
                    </a:lnTo>
                    <a:lnTo>
                      <a:pt x="221" y="391"/>
                    </a:lnTo>
                    <a:lnTo>
                      <a:pt x="221" y="389"/>
                    </a:lnTo>
                    <a:lnTo>
                      <a:pt x="221" y="387"/>
                    </a:lnTo>
                    <a:lnTo>
                      <a:pt x="223" y="385"/>
                    </a:lnTo>
                    <a:lnTo>
                      <a:pt x="225" y="383"/>
                    </a:lnTo>
                    <a:lnTo>
                      <a:pt x="225" y="381"/>
                    </a:lnTo>
                    <a:lnTo>
                      <a:pt x="227" y="379"/>
                    </a:lnTo>
                    <a:lnTo>
                      <a:pt x="231" y="377"/>
                    </a:lnTo>
                    <a:lnTo>
                      <a:pt x="235" y="372"/>
                    </a:lnTo>
                    <a:lnTo>
                      <a:pt x="239" y="368"/>
                    </a:lnTo>
                    <a:lnTo>
                      <a:pt x="243" y="364"/>
                    </a:lnTo>
                    <a:lnTo>
                      <a:pt x="245" y="362"/>
                    </a:lnTo>
                    <a:lnTo>
                      <a:pt x="245" y="360"/>
                    </a:lnTo>
                    <a:lnTo>
                      <a:pt x="245" y="358"/>
                    </a:lnTo>
                    <a:lnTo>
                      <a:pt x="243" y="358"/>
                    </a:lnTo>
                    <a:lnTo>
                      <a:pt x="245" y="356"/>
                    </a:lnTo>
                    <a:lnTo>
                      <a:pt x="247" y="356"/>
                    </a:lnTo>
                    <a:lnTo>
                      <a:pt x="247" y="354"/>
                    </a:lnTo>
                    <a:lnTo>
                      <a:pt x="249" y="352"/>
                    </a:lnTo>
                    <a:lnTo>
                      <a:pt x="251" y="350"/>
                    </a:lnTo>
                    <a:lnTo>
                      <a:pt x="253" y="348"/>
                    </a:lnTo>
                    <a:lnTo>
                      <a:pt x="255" y="346"/>
                    </a:lnTo>
                    <a:lnTo>
                      <a:pt x="253" y="346"/>
                    </a:lnTo>
                    <a:lnTo>
                      <a:pt x="253" y="348"/>
                    </a:lnTo>
                    <a:lnTo>
                      <a:pt x="251" y="348"/>
                    </a:lnTo>
                    <a:lnTo>
                      <a:pt x="249" y="350"/>
                    </a:lnTo>
                    <a:lnTo>
                      <a:pt x="247" y="350"/>
                    </a:lnTo>
                    <a:lnTo>
                      <a:pt x="243" y="352"/>
                    </a:lnTo>
                    <a:lnTo>
                      <a:pt x="241" y="354"/>
                    </a:lnTo>
                    <a:lnTo>
                      <a:pt x="237" y="356"/>
                    </a:lnTo>
                    <a:lnTo>
                      <a:pt x="235" y="356"/>
                    </a:lnTo>
                    <a:lnTo>
                      <a:pt x="235" y="358"/>
                    </a:lnTo>
                    <a:lnTo>
                      <a:pt x="235" y="356"/>
                    </a:lnTo>
                    <a:lnTo>
                      <a:pt x="237" y="354"/>
                    </a:lnTo>
                    <a:lnTo>
                      <a:pt x="241" y="350"/>
                    </a:lnTo>
                    <a:lnTo>
                      <a:pt x="247" y="344"/>
                    </a:lnTo>
                    <a:lnTo>
                      <a:pt x="253" y="340"/>
                    </a:lnTo>
                    <a:lnTo>
                      <a:pt x="259" y="336"/>
                    </a:lnTo>
                    <a:lnTo>
                      <a:pt x="263" y="334"/>
                    </a:lnTo>
                    <a:lnTo>
                      <a:pt x="265" y="330"/>
                    </a:lnTo>
                    <a:lnTo>
                      <a:pt x="270" y="328"/>
                    </a:lnTo>
                    <a:lnTo>
                      <a:pt x="270" y="326"/>
                    </a:lnTo>
                    <a:lnTo>
                      <a:pt x="268" y="326"/>
                    </a:lnTo>
                    <a:lnTo>
                      <a:pt x="265" y="328"/>
                    </a:lnTo>
                    <a:lnTo>
                      <a:pt x="263" y="328"/>
                    </a:lnTo>
                    <a:lnTo>
                      <a:pt x="259" y="330"/>
                    </a:lnTo>
                    <a:lnTo>
                      <a:pt x="255" y="334"/>
                    </a:lnTo>
                    <a:lnTo>
                      <a:pt x="251" y="338"/>
                    </a:lnTo>
                    <a:lnTo>
                      <a:pt x="245" y="342"/>
                    </a:lnTo>
                    <a:lnTo>
                      <a:pt x="241" y="346"/>
                    </a:lnTo>
                    <a:lnTo>
                      <a:pt x="235" y="348"/>
                    </a:lnTo>
                    <a:lnTo>
                      <a:pt x="233" y="352"/>
                    </a:lnTo>
                    <a:lnTo>
                      <a:pt x="229" y="354"/>
                    </a:lnTo>
                    <a:lnTo>
                      <a:pt x="227" y="354"/>
                    </a:lnTo>
                    <a:lnTo>
                      <a:pt x="229" y="352"/>
                    </a:lnTo>
                    <a:lnTo>
                      <a:pt x="229" y="350"/>
                    </a:lnTo>
                    <a:lnTo>
                      <a:pt x="231" y="348"/>
                    </a:lnTo>
                    <a:lnTo>
                      <a:pt x="231" y="346"/>
                    </a:lnTo>
                    <a:lnTo>
                      <a:pt x="233" y="344"/>
                    </a:lnTo>
                    <a:lnTo>
                      <a:pt x="233" y="340"/>
                    </a:lnTo>
                    <a:lnTo>
                      <a:pt x="235" y="336"/>
                    </a:lnTo>
                    <a:lnTo>
                      <a:pt x="237" y="332"/>
                    </a:lnTo>
                    <a:lnTo>
                      <a:pt x="239" y="330"/>
                    </a:lnTo>
                    <a:lnTo>
                      <a:pt x="237" y="328"/>
                    </a:lnTo>
                    <a:lnTo>
                      <a:pt x="237" y="326"/>
                    </a:lnTo>
                    <a:lnTo>
                      <a:pt x="233" y="326"/>
                    </a:lnTo>
                    <a:lnTo>
                      <a:pt x="227" y="326"/>
                    </a:lnTo>
                    <a:lnTo>
                      <a:pt x="219" y="328"/>
                    </a:lnTo>
                    <a:lnTo>
                      <a:pt x="197" y="332"/>
                    </a:lnTo>
                    <a:lnTo>
                      <a:pt x="176" y="338"/>
                    </a:lnTo>
                    <a:lnTo>
                      <a:pt x="158" y="346"/>
                    </a:lnTo>
                    <a:lnTo>
                      <a:pt x="144" y="352"/>
                    </a:lnTo>
                    <a:lnTo>
                      <a:pt x="132" y="360"/>
                    </a:lnTo>
                    <a:lnTo>
                      <a:pt x="122" y="366"/>
                    </a:lnTo>
                    <a:lnTo>
                      <a:pt x="116" y="370"/>
                    </a:lnTo>
                    <a:lnTo>
                      <a:pt x="114" y="372"/>
                    </a:lnTo>
                    <a:lnTo>
                      <a:pt x="108" y="377"/>
                    </a:lnTo>
                    <a:lnTo>
                      <a:pt x="104" y="379"/>
                    </a:lnTo>
                    <a:lnTo>
                      <a:pt x="100" y="381"/>
                    </a:lnTo>
                    <a:lnTo>
                      <a:pt x="98" y="383"/>
                    </a:lnTo>
                    <a:lnTo>
                      <a:pt x="94" y="383"/>
                    </a:lnTo>
                    <a:lnTo>
                      <a:pt x="92" y="385"/>
                    </a:lnTo>
                    <a:lnTo>
                      <a:pt x="87" y="385"/>
                    </a:lnTo>
                    <a:lnTo>
                      <a:pt x="81" y="387"/>
                    </a:lnTo>
                    <a:lnTo>
                      <a:pt x="77" y="387"/>
                    </a:lnTo>
                    <a:lnTo>
                      <a:pt x="73" y="389"/>
                    </a:lnTo>
                    <a:lnTo>
                      <a:pt x="71" y="389"/>
                    </a:lnTo>
                    <a:lnTo>
                      <a:pt x="69" y="389"/>
                    </a:lnTo>
                    <a:lnTo>
                      <a:pt x="65" y="391"/>
                    </a:lnTo>
                    <a:lnTo>
                      <a:pt x="61" y="393"/>
                    </a:lnTo>
                    <a:lnTo>
                      <a:pt x="53" y="397"/>
                    </a:lnTo>
                    <a:lnTo>
                      <a:pt x="45" y="401"/>
                    </a:lnTo>
                    <a:lnTo>
                      <a:pt x="37" y="405"/>
                    </a:lnTo>
                    <a:lnTo>
                      <a:pt x="31" y="409"/>
                    </a:lnTo>
                    <a:lnTo>
                      <a:pt x="27" y="413"/>
                    </a:lnTo>
                    <a:lnTo>
                      <a:pt x="23" y="415"/>
                    </a:lnTo>
                    <a:lnTo>
                      <a:pt x="19" y="417"/>
                    </a:lnTo>
                    <a:lnTo>
                      <a:pt x="17" y="417"/>
                    </a:lnTo>
                    <a:lnTo>
                      <a:pt x="15" y="417"/>
                    </a:lnTo>
                    <a:lnTo>
                      <a:pt x="13" y="419"/>
                    </a:lnTo>
                    <a:lnTo>
                      <a:pt x="11" y="419"/>
                    </a:lnTo>
                    <a:lnTo>
                      <a:pt x="9" y="419"/>
                    </a:lnTo>
                    <a:lnTo>
                      <a:pt x="5" y="421"/>
                    </a:lnTo>
                    <a:lnTo>
                      <a:pt x="3" y="421"/>
                    </a:lnTo>
                    <a:lnTo>
                      <a:pt x="0" y="421"/>
                    </a:lnTo>
                    <a:lnTo>
                      <a:pt x="0" y="419"/>
                    </a:lnTo>
                    <a:lnTo>
                      <a:pt x="0" y="417"/>
                    </a:lnTo>
                    <a:lnTo>
                      <a:pt x="0" y="415"/>
                    </a:lnTo>
                    <a:lnTo>
                      <a:pt x="0" y="413"/>
                    </a:lnTo>
                    <a:lnTo>
                      <a:pt x="3" y="413"/>
                    </a:lnTo>
                    <a:lnTo>
                      <a:pt x="5" y="411"/>
                    </a:lnTo>
                    <a:lnTo>
                      <a:pt x="19" y="399"/>
                    </a:lnTo>
                    <a:lnTo>
                      <a:pt x="35" y="383"/>
                    </a:lnTo>
                    <a:lnTo>
                      <a:pt x="51" y="366"/>
                    </a:lnTo>
                    <a:lnTo>
                      <a:pt x="65" y="352"/>
                    </a:lnTo>
                    <a:lnTo>
                      <a:pt x="79" y="338"/>
                    </a:lnTo>
                    <a:lnTo>
                      <a:pt x="89" y="326"/>
                    </a:lnTo>
                    <a:lnTo>
                      <a:pt x="98" y="318"/>
                    </a:lnTo>
                    <a:lnTo>
                      <a:pt x="100" y="314"/>
                    </a:lnTo>
                    <a:lnTo>
                      <a:pt x="102" y="312"/>
                    </a:lnTo>
                    <a:lnTo>
                      <a:pt x="104" y="312"/>
                    </a:lnTo>
                    <a:lnTo>
                      <a:pt x="104" y="310"/>
                    </a:lnTo>
                    <a:lnTo>
                      <a:pt x="106" y="310"/>
                    </a:lnTo>
                    <a:lnTo>
                      <a:pt x="106" y="308"/>
                    </a:lnTo>
                    <a:lnTo>
                      <a:pt x="108" y="308"/>
                    </a:lnTo>
                    <a:lnTo>
                      <a:pt x="108" y="306"/>
                    </a:lnTo>
                    <a:lnTo>
                      <a:pt x="110" y="304"/>
                    </a:lnTo>
                    <a:lnTo>
                      <a:pt x="110" y="302"/>
                    </a:lnTo>
                    <a:lnTo>
                      <a:pt x="112" y="300"/>
                    </a:lnTo>
                    <a:lnTo>
                      <a:pt x="112" y="298"/>
                    </a:lnTo>
                    <a:lnTo>
                      <a:pt x="112" y="296"/>
                    </a:lnTo>
                    <a:lnTo>
                      <a:pt x="114" y="294"/>
                    </a:lnTo>
                    <a:lnTo>
                      <a:pt x="116" y="292"/>
                    </a:lnTo>
                    <a:lnTo>
                      <a:pt x="118" y="292"/>
                    </a:lnTo>
                    <a:lnTo>
                      <a:pt x="120" y="290"/>
                    </a:lnTo>
                    <a:lnTo>
                      <a:pt x="122" y="290"/>
                    </a:lnTo>
                    <a:lnTo>
                      <a:pt x="122" y="292"/>
                    </a:lnTo>
                    <a:lnTo>
                      <a:pt x="120" y="292"/>
                    </a:lnTo>
                    <a:lnTo>
                      <a:pt x="120" y="294"/>
                    </a:lnTo>
                    <a:lnTo>
                      <a:pt x="120" y="296"/>
                    </a:lnTo>
                    <a:lnTo>
                      <a:pt x="122" y="296"/>
                    </a:lnTo>
                    <a:lnTo>
                      <a:pt x="126" y="294"/>
                    </a:lnTo>
                    <a:lnTo>
                      <a:pt x="128" y="292"/>
                    </a:lnTo>
                    <a:lnTo>
                      <a:pt x="130" y="290"/>
                    </a:lnTo>
                    <a:lnTo>
                      <a:pt x="132" y="290"/>
                    </a:lnTo>
                    <a:lnTo>
                      <a:pt x="134" y="290"/>
                    </a:lnTo>
                    <a:lnTo>
                      <a:pt x="134" y="288"/>
                    </a:lnTo>
                    <a:lnTo>
                      <a:pt x="136" y="286"/>
                    </a:lnTo>
                    <a:lnTo>
                      <a:pt x="138" y="284"/>
                    </a:lnTo>
                    <a:lnTo>
                      <a:pt x="140" y="281"/>
                    </a:lnTo>
                    <a:lnTo>
                      <a:pt x="142" y="277"/>
                    </a:lnTo>
                    <a:lnTo>
                      <a:pt x="144" y="275"/>
                    </a:lnTo>
                    <a:lnTo>
                      <a:pt x="146" y="273"/>
                    </a:lnTo>
                    <a:lnTo>
                      <a:pt x="148" y="271"/>
                    </a:lnTo>
                    <a:lnTo>
                      <a:pt x="148" y="269"/>
                    </a:lnTo>
                    <a:lnTo>
                      <a:pt x="150" y="267"/>
                    </a:lnTo>
                    <a:lnTo>
                      <a:pt x="154" y="265"/>
                    </a:lnTo>
                    <a:lnTo>
                      <a:pt x="156" y="263"/>
                    </a:lnTo>
                    <a:lnTo>
                      <a:pt x="158" y="261"/>
                    </a:lnTo>
                    <a:lnTo>
                      <a:pt x="158" y="259"/>
                    </a:lnTo>
                    <a:lnTo>
                      <a:pt x="156" y="259"/>
                    </a:lnTo>
                    <a:lnTo>
                      <a:pt x="158" y="259"/>
                    </a:lnTo>
                    <a:lnTo>
                      <a:pt x="160" y="257"/>
                    </a:lnTo>
                    <a:lnTo>
                      <a:pt x="162" y="255"/>
                    </a:lnTo>
                    <a:lnTo>
                      <a:pt x="166" y="253"/>
                    </a:lnTo>
                    <a:lnTo>
                      <a:pt x="166" y="251"/>
                    </a:lnTo>
                    <a:lnTo>
                      <a:pt x="168" y="251"/>
                    </a:lnTo>
                    <a:lnTo>
                      <a:pt x="170" y="249"/>
                    </a:lnTo>
                    <a:lnTo>
                      <a:pt x="172" y="247"/>
                    </a:lnTo>
                    <a:lnTo>
                      <a:pt x="174" y="245"/>
                    </a:lnTo>
                    <a:lnTo>
                      <a:pt x="179" y="243"/>
                    </a:lnTo>
                    <a:lnTo>
                      <a:pt x="181" y="241"/>
                    </a:lnTo>
                    <a:lnTo>
                      <a:pt x="181" y="239"/>
                    </a:lnTo>
                    <a:lnTo>
                      <a:pt x="183" y="237"/>
                    </a:lnTo>
                    <a:lnTo>
                      <a:pt x="185" y="237"/>
                    </a:lnTo>
                    <a:lnTo>
                      <a:pt x="185" y="235"/>
                    </a:lnTo>
                    <a:lnTo>
                      <a:pt x="187" y="235"/>
                    </a:lnTo>
                    <a:lnTo>
                      <a:pt x="189" y="233"/>
                    </a:lnTo>
                    <a:lnTo>
                      <a:pt x="191" y="233"/>
                    </a:lnTo>
                    <a:lnTo>
                      <a:pt x="195" y="231"/>
                    </a:lnTo>
                    <a:lnTo>
                      <a:pt x="197" y="231"/>
                    </a:lnTo>
                    <a:lnTo>
                      <a:pt x="199" y="229"/>
                    </a:lnTo>
                    <a:lnTo>
                      <a:pt x="201" y="229"/>
                    </a:lnTo>
                    <a:lnTo>
                      <a:pt x="205" y="227"/>
                    </a:lnTo>
                    <a:lnTo>
                      <a:pt x="207" y="225"/>
                    </a:lnTo>
                    <a:lnTo>
                      <a:pt x="211" y="223"/>
                    </a:lnTo>
                    <a:lnTo>
                      <a:pt x="213" y="221"/>
                    </a:lnTo>
                    <a:lnTo>
                      <a:pt x="217" y="219"/>
                    </a:lnTo>
                    <a:lnTo>
                      <a:pt x="219" y="219"/>
                    </a:lnTo>
                    <a:lnTo>
                      <a:pt x="221" y="217"/>
                    </a:lnTo>
                    <a:lnTo>
                      <a:pt x="223" y="215"/>
                    </a:lnTo>
                    <a:lnTo>
                      <a:pt x="225" y="215"/>
                    </a:lnTo>
                    <a:lnTo>
                      <a:pt x="227" y="213"/>
                    </a:lnTo>
                    <a:lnTo>
                      <a:pt x="231" y="211"/>
                    </a:lnTo>
                    <a:lnTo>
                      <a:pt x="235" y="209"/>
                    </a:lnTo>
                    <a:lnTo>
                      <a:pt x="237" y="209"/>
                    </a:lnTo>
                    <a:lnTo>
                      <a:pt x="239" y="209"/>
                    </a:lnTo>
                    <a:lnTo>
                      <a:pt x="241" y="209"/>
                    </a:lnTo>
                    <a:lnTo>
                      <a:pt x="243" y="209"/>
                    </a:lnTo>
                    <a:lnTo>
                      <a:pt x="245" y="209"/>
                    </a:lnTo>
                    <a:lnTo>
                      <a:pt x="247" y="207"/>
                    </a:lnTo>
                    <a:lnTo>
                      <a:pt x="259" y="201"/>
                    </a:lnTo>
                    <a:lnTo>
                      <a:pt x="270" y="195"/>
                    </a:lnTo>
                    <a:lnTo>
                      <a:pt x="280" y="191"/>
                    </a:lnTo>
                    <a:lnTo>
                      <a:pt x="288" y="186"/>
                    </a:lnTo>
                    <a:lnTo>
                      <a:pt x="296" y="182"/>
                    </a:lnTo>
                    <a:lnTo>
                      <a:pt x="304" y="176"/>
                    </a:lnTo>
                    <a:lnTo>
                      <a:pt x="312" y="172"/>
                    </a:lnTo>
                    <a:lnTo>
                      <a:pt x="320" y="166"/>
                    </a:lnTo>
                    <a:lnTo>
                      <a:pt x="328" y="160"/>
                    </a:lnTo>
                    <a:lnTo>
                      <a:pt x="336" y="154"/>
                    </a:lnTo>
                    <a:lnTo>
                      <a:pt x="342" y="148"/>
                    </a:lnTo>
                    <a:lnTo>
                      <a:pt x="348" y="144"/>
                    </a:lnTo>
                    <a:lnTo>
                      <a:pt x="352" y="140"/>
                    </a:lnTo>
                    <a:lnTo>
                      <a:pt x="357" y="138"/>
                    </a:lnTo>
                    <a:lnTo>
                      <a:pt x="359" y="136"/>
                    </a:lnTo>
                    <a:lnTo>
                      <a:pt x="361" y="134"/>
                    </a:lnTo>
                    <a:lnTo>
                      <a:pt x="363" y="134"/>
                    </a:lnTo>
                    <a:lnTo>
                      <a:pt x="363" y="132"/>
                    </a:lnTo>
                    <a:lnTo>
                      <a:pt x="361" y="134"/>
                    </a:lnTo>
                    <a:lnTo>
                      <a:pt x="359" y="136"/>
                    </a:lnTo>
                    <a:lnTo>
                      <a:pt x="357" y="138"/>
                    </a:lnTo>
                    <a:lnTo>
                      <a:pt x="357" y="140"/>
                    </a:lnTo>
                    <a:lnTo>
                      <a:pt x="359" y="140"/>
                    </a:lnTo>
                    <a:lnTo>
                      <a:pt x="361" y="140"/>
                    </a:lnTo>
                    <a:lnTo>
                      <a:pt x="365" y="138"/>
                    </a:lnTo>
                    <a:lnTo>
                      <a:pt x="367" y="136"/>
                    </a:lnTo>
                    <a:lnTo>
                      <a:pt x="371" y="132"/>
                    </a:lnTo>
                    <a:lnTo>
                      <a:pt x="375" y="132"/>
                    </a:lnTo>
                    <a:lnTo>
                      <a:pt x="377" y="130"/>
                    </a:lnTo>
                    <a:lnTo>
                      <a:pt x="377" y="128"/>
                    </a:lnTo>
                    <a:lnTo>
                      <a:pt x="379" y="128"/>
                    </a:lnTo>
                    <a:lnTo>
                      <a:pt x="381" y="126"/>
                    </a:lnTo>
                    <a:lnTo>
                      <a:pt x="383" y="126"/>
                    </a:lnTo>
                    <a:lnTo>
                      <a:pt x="385" y="124"/>
                    </a:lnTo>
                    <a:lnTo>
                      <a:pt x="387" y="124"/>
                    </a:lnTo>
                    <a:lnTo>
                      <a:pt x="387" y="122"/>
                    </a:lnTo>
                    <a:lnTo>
                      <a:pt x="389" y="122"/>
                    </a:lnTo>
                    <a:lnTo>
                      <a:pt x="389" y="120"/>
                    </a:lnTo>
                    <a:lnTo>
                      <a:pt x="391" y="118"/>
                    </a:lnTo>
                    <a:lnTo>
                      <a:pt x="393" y="118"/>
                    </a:lnTo>
                    <a:lnTo>
                      <a:pt x="393" y="116"/>
                    </a:lnTo>
                    <a:lnTo>
                      <a:pt x="395" y="116"/>
                    </a:lnTo>
                    <a:lnTo>
                      <a:pt x="395" y="114"/>
                    </a:lnTo>
                    <a:lnTo>
                      <a:pt x="397" y="114"/>
                    </a:lnTo>
                    <a:lnTo>
                      <a:pt x="399" y="112"/>
                    </a:lnTo>
                    <a:lnTo>
                      <a:pt x="401" y="110"/>
                    </a:lnTo>
                    <a:lnTo>
                      <a:pt x="405" y="108"/>
                    </a:lnTo>
                    <a:lnTo>
                      <a:pt x="407" y="106"/>
                    </a:lnTo>
                    <a:lnTo>
                      <a:pt x="409" y="106"/>
                    </a:lnTo>
                    <a:lnTo>
                      <a:pt x="411" y="104"/>
                    </a:lnTo>
                    <a:lnTo>
                      <a:pt x="413" y="104"/>
                    </a:lnTo>
                    <a:lnTo>
                      <a:pt x="413" y="102"/>
                    </a:lnTo>
                    <a:lnTo>
                      <a:pt x="415" y="100"/>
                    </a:lnTo>
                    <a:lnTo>
                      <a:pt x="419" y="100"/>
                    </a:lnTo>
                    <a:lnTo>
                      <a:pt x="421" y="98"/>
                    </a:lnTo>
                    <a:lnTo>
                      <a:pt x="423" y="95"/>
                    </a:lnTo>
                    <a:lnTo>
                      <a:pt x="425" y="93"/>
                    </a:lnTo>
                    <a:lnTo>
                      <a:pt x="427" y="93"/>
                    </a:lnTo>
                    <a:lnTo>
                      <a:pt x="429" y="91"/>
                    </a:lnTo>
                    <a:lnTo>
                      <a:pt x="431" y="91"/>
                    </a:lnTo>
                    <a:lnTo>
                      <a:pt x="433" y="89"/>
                    </a:lnTo>
                    <a:lnTo>
                      <a:pt x="435" y="89"/>
                    </a:lnTo>
                    <a:lnTo>
                      <a:pt x="437" y="89"/>
                    </a:lnTo>
                    <a:lnTo>
                      <a:pt x="439" y="87"/>
                    </a:lnTo>
                    <a:lnTo>
                      <a:pt x="441" y="87"/>
                    </a:lnTo>
                    <a:lnTo>
                      <a:pt x="444" y="89"/>
                    </a:lnTo>
                    <a:lnTo>
                      <a:pt x="444" y="91"/>
                    </a:lnTo>
                    <a:lnTo>
                      <a:pt x="441" y="91"/>
                    </a:lnTo>
                    <a:lnTo>
                      <a:pt x="441" y="93"/>
                    </a:lnTo>
                    <a:lnTo>
                      <a:pt x="444" y="93"/>
                    </a:lnTo>
                    <a:lnTo>
                      <a:pt x="446" y="93"/>
                    </a:lnTo>
                    <a:lnTo>
                      <a:pt x="446" y="95"/>
                    </a:lnTo>
                    <a:lnTo>
                      <a:pt x="448" y="95"/>
                    </a:lnTo>
                    <a:lnTo>
                      <a:pt x="450" y="95"/>
                    </a:lnTo>
                    <a:lnTo>
                      <a:pt x="452" y="95"/>
                    </a:lnTo>
                    <a:lnTo>
                      <a:pt x="454" y="93"/>
                    </a:lnTo>
                    <a:lnTo>
                      <a:pt x="456" y="91"/>
                    </a:lnTo>
                    <a:lnTo>
                      <a:pt x="458" y="89"/>
                    </a:lnTo>
                    <a:lnTo>
                      <a:pt x="460" y="87"/>
                    </a:lnTo>
                    <a:lnTo>
                      <a:pt x="462" y="85"/>
                    </a:lnTo>
                    <a:lnTo>
                      <a:pt x="464" y="83"/>
                    </a:lnTo>
                    <a:lnTo>
                      <a:pt x="466" y="83"/>
                    </a:lnTo>
                    <a:lnTo>
                      <a:pt x="468" y="81"/>
                    </a:lnTo>
                    <a:lnTo>
                      <a:pt x="470" y="79"/>
                    </a:lnTo>
                    <a:lnTo>
                      <a:pt x="472" y="77"/>
                    </a:lnTo>
                    <a:lnTo>
                      <a:pt x="474" y="77"/>
                    </a:lnTo>
                    <a:lnTo>
                      <a:pt x="476" y="77"/>
                    </a:lnTo>
                    <a:lnTo>
                      <a:pt x="476" y="75"/>
                    </a:lnTo>
                    <a:lnTo>
                      <a:pt x="478" y="75"/>
                    </a:lnTo>
                    <a:lnTo>
                      <a:pt x="480" y="73"/>
                    </a:lnTo>
                    <a:lnTo>
                      <a:pt x="482" y="71"/>
                    </a:lnTo>
                    <a:lnTo>
                      <a:pt x="484" y="69"/>
                    </a:lnTo>
                    <a:lnTo>
                      <a:pt x="484" y="67"/>
                    </a:lnTo>
                    <a:lnTo>
                      <a:pt x="486" y="67"/>
                    </a:lnTo>
                    <a:lnTo>
                      <a:pt x="486" y="65"/>
                    </a:lnTo>
                    <a:lnTo>
                      <a:pt x="488" y="65"/>
                    </a:lnTo>
                    <a:lnTo>
                      <a:pt x="490" y="63"/>
                    </a:lnTo>
                    <a:lnTo>
                      <a:pt x="494" y="61"/>
                    </a:lnTo>
                    <a:lnTo>
                      <a:pt x="496" y="61"/>
                    </a:lnTo>
                    <a:lnTo>
                      <a:pt x="498" y="61"/>
                    </a:lnTo>
                    <a:lnTo>
                      <a:pt x="498" y="59"/>
                    </a:lnTo>
                    <a:lnTo>
                      <a:pt x="500" y="59"/>
                    </a:lnTo>
                    <a:lnTo>
                      <a:pt x="502" y="59"/>
                    </a:lnTo>
                    <a:lnTo>
                      <a:pt x="504" y="57"/>
                    </a:lnTo>
                    <a:lnTo>
                      <a:pt x="506" y="55"/>
                    </a:lnTo>
                    <a:lnTo>
                      <a:pt x="510" y="55"/>
                    </a:lnTo>
                    <a:lnTo>
                      <a:pt x="514" y="53"/>
                    </a:lnTo>
                    <a:lnTo>
                      <a:pt x="516" y="51"/>
                    </a:lnTo>
                    <a:lnTo>
                      <a:pt x="518" y="51"/>
                    </a:lnTo>
                    <a:lnTo>
                      <a:pt x="520" y="49"/>
                    </a:lnTo>
                    <a:lnTo>
                      <a:pt x="522" y="49"/>
                    </a:lnTo>
                    <a:lnTo>
                      <a:pt x="524" y="47"/>
                    </a:lnTo>
                    <a:lnTo>
                      <a:pt x="526" y="45"/>
                    </a:lnTo>
                    <a:lnTo>
                      <a:pt x="528" y="43"/>
                    </a:lnTo>
                    <a:lnTo>
                      <a:pt x="531" y="41"/>
                    </a:lnTo>
                    <a:lnTo>
                      <a:pt x="533" y="39"/>
                    </a:lnTo>
                    <a:lnTo>
                      <a:pt x="535" y="39"/>
                    </a:lnTo>
                    <a:lnTo>
                      <a:pt x="537" y="39"/>
                    </a:lnTo>
                    <a:lnTo>
                      <a:pt x="539" y="39"/>
                    </a:lnTo>
                    <a:lnTo>
                      <a:pt x="539" y="41"/>
                    </a:lnTo>
                    <a:lnTo>
                      <a:pt x="541" y="41"/>
                    </a:lnTo>
                    <a:lnTo>
                      <a:pt x="543" y="41"/>
                    </a:lnTo>
                    <a:lnTo>
                      <a:pt x="545" y="41"/>
                    </a:lnTo>
                    <a:lnTo>
                      <a:pt x="549" y="41"/>
                    </a:lnTo>
                    <a:lnTo>
                      <a:pt x="551" y="41"/>
                    </a:lnTo>
                    <a:lnTo>
                      <a:pt x="553" y="39"/>
                    </a:lnTo>
                    <a:lnTo>
                      <a:pt x="557" y="39"/>
                    </a:lnTo>
                    <a:lnTo>
                      <a:pt x="559" y="37"/>
                    </a:lnTo>
                    <a:lnTo>
                      <a:pt x="561" y="37"/>
                    </a:lnTo>
                    <a:lnTo>
                      <a:pt x="563" y="37"/>
                    </a:lnTo>
                    <a:lnTo>
                      <a:pt x="565" y="37"/>
                    </a:lnTo>
                    <a:lnTo>
                      <a:pt x="563" y="39"/>
                    </a:lnTo>
                    <a:lnTo>
                      <a:pt x="561" y="43"/>
                    </a:lnTo>
                    <a:lnTo>
                      <a:pt x="557" y="45"/>
                    </a:lnTo>
                    <a:lnTo>
                      <a:pt x="553" y="49"/>
                    </a:lnTo>
                    <a:lnTo>
                      <a:pt x="549" y="51"/>
                    </a:lnTo>
                    <a:lnTo>
                      <a:pt x="545" y="53"/>
                    </a:lnTo>
                    <a:lnTo>
                      <a:pt x="543" y="55"/>
                    </a:lnTo>
                    <a:lnTo>
                      <a:pt x="543" y="57"/>
                    </a:lnTo>
                    <a:lnTo>
                      <a:pt x="543" y="55"/>
                    </a:lnTo>
                    <a:lnTo>
                      <a:pt x="545" y="55"/>
                    </a:lnTo>
                    <a:lnTo>
                      <a:pt x="547" y="53"/>
                    </a:lnTo>
                    <a:lnTo>
                      <a:pt x="545" y="53"/>
                    </a:lnTo>
                    <a:lnTo>
                      <a:pt x="533" y="63"/>
                    </a:lnTo>
                    <a:lnTo>
                      <a:pt x="526" y="69"/>
                    </a:lnTo>
                    <a:lnTo>
                      <a:pt x="522" y="73"/>
                    </a:lnTo>
                    <a:lnTo>
                      <a:pt x="522" y="75"/>
                    </a:lnTo>
                    <a:lnTo>
                      <a:pt x="524" y="77"/>
                    </a:lnTo>
                    <a:lnTo>
                      <a:pt x="526" y="77"/>
                    </a:lnTo>
                    <a:lnTo>
                      <a:pt x="528" y="79"/>
                    </a:lnTo>
                    <a:lnTo>
                      <a:pt x="528" y="83"/>
                    </a:lnTo>
                    <a:lnTo>
                      <a:pt x="528" y="87"/>
                    </a:lnTo>
                    <a:lnTo>
                      <a:pt x="528" y="89"/>
                    </a:lnTo>
                    <a:lnTo>
                      <a:pt x="531" y="91"/>
                    </a:lnTo>
                    <a:lnTo>
                      <a:pt x="531" y="93"/>
                    </a:lnTo>
                    <a:lnTo>
                      <a:pt x="531" y="95"/>
                    </a:lnTo>
                    <a:lnTo>
                      <a:pt x="533" y="95"/>
                    </a:lnTo>
                    <a:lnTo>
                      <a:pt x="535" y="95"/>
                    </a:lnTo>
                    <a:lnTo>
                      <a:pt x="537" y="93"/>
                    </a:lnTo>
                    <a:lnTo>
                      <a:pt x="539" y="93"/>
                    </a:lnTo>
                    <a:lnTo>
                      <a:pt x="541" y="91"/>
                    </a:lnTo>
                    <a:lnTo>
                      <a:pt x="545" y="91"/>
                    </a:lnTo>
                    <a:lnTo>
                      <a:pt x="547" y="89"/>
                    </a:lnTo>
                    <a:lnTo>
                      <a:pt x="549" y="87"/>
                    </a:lnTo>
                    <a:lnTo>
                      <a:pt x="551" y="85"/>
                    </a:lnTo>
                    <a:lnTo>
                      <a:pt x="555" y="83"/>
                    </a:lnTo>
                    <a:lnTo>
                      <a:pt x="559" y="81"/>
                    </a:lnTo>
                    <a:lnTo>
                      <a:pt x="561" y="79"/>
                    </a:lnTo>
                    <a:lnTo>
                      <a:pt x="563" y="77"/>
                    </a:lnTo>
                    <a:lnTo>
                      <a:pt x="565" y="77"/>
                    </a:lnTo>
                    <a:lnTo>
                      <a:pt x="567" y="75"/>
                    </a:lnTo>
                    <a:lnTo>
                      <a:pt x="569" y="73"/>
                    </a:lnTo>
                    <a:lnTo>
                      <a:pt x="571" y="71"/>
                    </a:lnTo>
                    <a:lnTo>
                      <a:pt x="573" y="67"/>
                    </a:lnTo>
                    <a:lnTo>
                      <a:pt x="577" y="65"/>
                    </a:lnTo>
                    <a:lnTo>
                      <a:pt x="579" y="61"/>
                    </a:lnTo>
                    <a:lnTo>
                      <a:pt x="581" y="59"/>
                    </a:lnTo>
                    <a:lnTo>
                      <a:pt x="583" y="57"/>
                    </a:lnTo>
                    <a:lnTo>
                      <a:pt x="585" y="55"/>
                    </a:lnTo>
                    <a:lnTo>
                      <a:pt x="587" y="53"/>
                    </a:lnTo>
                    <a:lnTo>
                      <a:pt x="587" y="51"/>
                    </a:lnTo>
                    <a:lnTo>
                      <a:pt x="589" y="49"/>
                    </a:lnTo>
                    <a:lnTo>
                      <a:pt x="591" y="47"/>
                    </a:lnTo>
                    <a:lnTo>
                      <a:pt x="593" y="45"/>
                    </a:lnTo>
                    <a:lnTo>
                      <a:pt x="595" y="43"/>
                    </a:lnTo>
                    <a:lnTo>
                      <a:pt x="597" y="41"/>
                    </a:lnTo>
                    <a:lnTo>
                      <a:pt x="599" y="39"/>
                    </a:lnTo>
                    <a:lnTo>
                      <a:pt x="603" y="37"/>
                    </a:lnTo>
                    <a:lnTo>
                      <a:pt x="605" y="35"/>
                    </a:lnTo>
                    <a:lnTo>
                      <a:pt x="609" y="33"/>
                    </a:lnTo>
                    <a:lnTo>
                      <a:pt x="609" y="31"/>
                    </a:lnTo>
                    <a:lnTo>
                      <a:pt x="611" y="29"/>
                    </a:lnTo>
                    <a:lnTo>
                      <a:pt x="613" y="29"/>
                    </a:lnTo>
                    <a:lnTo>
                      <a:pt x="613" y="27"/>
                    </a:lnTo>
                    <a:lnTo>
                      <a:pt x="615" y="27"/>
                    </a:lnTo>
                    <a:lnTo>
                      <a:pt x="617" y="25"/>
                    </a:lnTo>
                    <a:lnTo>
                      <a:pt x="622" y="21"/>
                    </a:lnTo>
                    <a:lnTo>
                      <a:pt x="628" y="19"/>
                    </a:lnTo>
                    <a:lnTo>
                      <a:pt x="632" y="15"/>
                    </a:lnTo>
                    <a:lnTo>
                      <a:pt x="636" y="11"/>
                    </a:lnTo>
                    <a:lnTo>
                      <a:pt x="640" y="7"/>
                    </a:lnTo>
                    <a:lnTo>
                      <a:pt x="642" y="5"/>
                    </a:lnTo>
                    <a:lnTo>
                      <a:pt x="646" y="2"/>
                    </a:lnTo>
                    <a:lnTo>
                      <a:pt x="646" y="0"/>
                    </a:lnTo>
                    <a:lnTo>
                      <a:pt x="648" y="0"/>
                    </a:lnTo>
                    <a:lnTo>
                      <a:pt x="648" y="2"/>
                    </a:lnTo>
                    <a:lnTo>
                      <a:pt x="648" y="5"/>
                    </a:lnTo>
                    <a:lnTo>
                      <a:pt x="646" y="7"/>
                    </a:lnTo>
                    <a:lnTo>
                      <a:pt x="646" y="9"/>
                    </a:lnTo>
                    <a:lnTo>
                      <a:pt x="642" y="13"/>
                    </a:lnTo>
                    <a:lnTo>
                      <a:pt x="640" y="15"/>
                    </a:lnTo>
                    <a:lnTo>
                      <a:pt x="638" y="19"/>
                    </a:lnTo>
                    <a:lnTo>
                      <a:pt x="634" y="23"/>
                    </a:lnTo>
                    <a:lnTo>
                      <a:pt x="630" y="27"/>
                    </a:lnTo>
                    <a:lnTo>
                      <a:pt x="628" y="31"/>
                    </a:lnTo>
                    <a:lnTo>
                      <a:pt x="624" y="33"/>
                    </a:lnTo>
                    <a:lnTo>
                      <a:pt x="624" y="37"/>
                    </a:lnTo>
                    <a:lnTo>
                      <a:pt x="624" y="39"/>
                    </a:lnTo>
                    <a:lnTo>
                      <a:pt x="624" y="41"/>
                    </a:lnTo>
                    <a:lnTo>
                      <a:pt x="622" y="43"/>
                    </a:lnTo>
                    <a:lnTo>
                      <a:pt x="620" y="47"/>
                    </a:lnTo>
                    <a:lnTo>
                      <a:pt x="615" y="53"/>
                    </a:lnTo>
                    <a:lnTo>
                      <a:pt x="611" y="59"/>
                    </a:lnTo>
                    <a:lnTo>
                      <a:pt x="603" y="69"/>
                    </a:lnTo>
                    <a:lnTo>
                      <a:pt x="595" y="81"/>
                    </a:lnTo>
                    <a:lnTo>
                      <a:pt x="591" y="87"/>
                    </a:lnTo>
                    <a:lnTo>
                      <a:pt x="589" y="91"/>
                    </a:lnTo>
                    <a:lnTo>
                      <a:pt x="589" y="93"/>
                    </a:lnTo>
                    <a:lnTo>
                      <a:pt x="589" y="95"/>
                    </a:lnTo>
                    <a:lnTo>
                      <a:pt x="591" y="95"/>
                    </a:lnTo>
                    <a:lnTo>
                      <a:pt x="591" y="98"/>
                    </a:lnTo>
                    <a:lnTo>
                      <a:pt x="589" y="102"/>
                    </a:lnTo>
                    <a:lnTo>
                      <a:pt x="587" y="108"/>
                    </a:lnTo>
                    <a:lnTo>
                      <a:pt x="585" y="112"/>
                    </a:lnTo>
                    <a:lnTo>
                      <a:pt x="583" y="116"/>
                    </a:lnTo>
                    <a:lnTo>
                      <a:pt x="581" y="120"/>
                    </a:lnTo>
                    <a:lnTo>
                      <a:pt x="581" y="122"/>
                    </a:lnTo>
                    <a:lnTo>
                      <a:pt x="579" y="124"/>
                    </a:lnTo>
                    <a:lnTo>
                      <a:pt x="579" y="126"/>
                    </a:lnTo>
                    <a:lnTo>
                      <a:pt x="579" y="128"/>
                    </a:lnTo>
                    <a:lnTo>
                      <a:pt x="579" y="130"/>
                    </a:lnTo>
                    <a:lnTo>
                      <a:pt x="579" y="132"/>
                    </a:lnTo>
                    <a:lnTo>
                      <a:pt x="577" y="134"/>
                    </a:lnTo>
                    <a:lnTo>
                      <a:pt x="575" y="136"/>
                    </a:lnTo>
                    <a:lnTo>
                      <a:pt x="571" y="138"/>
                    </a:lnTo>
                    <a:lnTo>
                      <a:pt x="569" y="140"/>
                    </a:lnTo>
                    <a:lnTo>
                      <a:pt x="567" y="144"/>
                    </a:lnTo>
                    <a:lnTo>
                      <a:pt x="565" y="146"/>
                    </a:lnTo>
                    <a:lnTo>
                      <a:pt x="563" y="148"/>
                    </a:lnTo>
                    <a:lnTo>
                      <a:pt x="563" y="150"/>
                    </a:lnTo>
                    <a:lnTo>
                      <a:pt x="561" y="150"/>
                    </a:lnTo>
                    <a:lnTo>
                      <a:pt x="563" y="150"/>
                    </a:lnTo>
                    <a:lnTo>
                      <a:pt x="565" y="148"/>
                    </a:lnTo>
                    <a:lnTo>
                      <a:pt x="567" y="148"/>
                    </a:lnTo>
                    <a:lnTo>
                      <a:pt x="569" y="148"/>
                    </a:lnTo>
                    <a:lnTo>
                      <a:pt x="569" y="150"/>
                    </a:lnTo>
                    <a:lnTo>
                      <a:pt x="571" y="150"/>
                    </a:lnTo>
                    <a:lnTo>
                      <a:pt x="571" y="152"/>
                    </a:lnTo>
                    <a:lnTo>
                      <a:pt x="569" y="154"/>
                    </a:lnTo>
                    <a:lnTo>
                      <a:pt x="569" y="156"/>
                    </a:lnTo>
                    <a:lnTo>
                      <a:pt x="569" y="158"/>
                    </a:lnTo>
                    <a:lnTo>
                      <a:pt x="567" y="160"/>
                    </a:lnTo>
                    <a:lnTo>
                      <a:pt x="565" y="162"/>
                    </a:lnTo>
                    <a:lnTo>
                      <a:pt x="565" y="166"/>
                    </a:lnTo>
                    <a:lnTo>
                      <a:pt x="561" y="168"/>
                    </a:lnTo>
                    <a:lnTo>
                      <a:pt x="559" y="170"/>
                    </a:lnTo>
                    <a:lnTo>
                      <a:pt x="557" y="172"/>
                    </a:lnTo>
                    <a:lnTo>
                      <a:pt x="553" y="176"/>
                    </a:lnTo>
                    <a:lnTo>
                      <a:pt x="551" y="176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58" name="Freeform 1104"/>
              <p:cNvSpPr>
                <a:spLocks/>
              </p:cNvSpPr>
              <p:nvPr/>
            </p:nvSpPr>
            <p:spPr bwMode="auto">
              <a:xfrm>
                <a:off x="4487" y="1555"/>
                <a:ext cx="75" cy="59"/>
              </a:xfrm>
              <a:custGeom>
                <a:avLst/>
                <a:gdLst>
                  <a:gd name="T0" fmla="*/ 49 w 75"/>
                  <a:gd name="T1" fmla="*/ 14 h 59"/>
                  <a:gd name="T2" fmla="*/ 35 w 75"/>
                  <a:gd name="T3" fmla="*/ 26 h 59"/>
                  <a:gd name="T4" fmla="*/ 20 w 75"/>
                  <a:gd name="T5" fmla="*/ 38 h 59"/>
                  <a:gd name="T6" fmla="*/ 6 w 75"/>
                  <a:gd name="T7" fmla="*/ 53 h 59"/>
                  <a:gd name="T8" fmla="*/ 0 w 75"/>
                  <a:gd name="T9" fmla="*/ 59 h 59"/>
                  <a:gd name="T10" fmla="*/ 0 w 75"/>
                  <a:gd name="T11" fmla="*/ 59 h 59"/>
                  <a:gd name="T12" fmla="*/ 0 w 75"/>
                  <a:gd name="T13" fmla="*/ 59 h 59"/>
                  <a:gd name="T14" fmla="*/ 0 w 75"/>
                  <a:gd name="T15" fmla="*/ 59 h 59"/>
                  <a:gd name="T16" fmla="*/ 2 w 75"/>
                  <a:gd name="T17" fmla="*/ 59 h 59"/>
                  <a:gd name="T18" fmla="*/ 2 w 75"/>
                  <a:gd name="T19" fmla="*/ 57 h 59"/>
                  <a:gd name="T20" fmla="*/ 4 w 75"/>
                  <a:gd name="T21" fmla="*/ 57 h 59"/>
                  <a:gd name="T22" fmla="*/ 4 w 75"/>
                  <a:gd name="T23" fmla="*/ 57 h 59"/>
                  <a:gd name="T24" fmla="*/ 10 w 75"/>
                  <a:gd name="T25" fmla="*/ 55 h 59"/>
                  <a:gd name="T26" fmla="*/ 18 w 75"/>
                  <a:gd name="T27" fmla="*/ 48 h 59"/>
                  <a:gd name="T28" fmla="*/ 24 w 75"/>
                  <a:gd name="T29" fmla="*/ 46 h 59"/>
                  <a:gd name="T30" fmla="*/ 28 w 75"/>
                  <a:gd name="T31" fmla="*/ 46 h 59"/>
                  <a:gd name="T32" fmla="*/ 30 w 75"/>
                  <a:gd name="T33" fmla="*/ 48 h 59"/>
                  <a:gd name="T34" fmla="*/ 37 w 75"/>
                  <a:gd name="T35" fmla="*/ 48 h 59"/>
                  <a:gd name="T36" fmla="*/ 45 w 75"/>
                  <a:gd name="T37" fmla="*/ 44 h 59"/>
                  <a:gd name="T38" fmla="*/ 51 w 75"/>
                  <a:gd name="T39" fmla="*/ 40 h 59"/>
                  <a:gd name="T40" fmla="*/ 53 w 75"/>
                  <a:gd name="T41" fmla="*/ 38 h 59"/>
                  <a:gd name="T42" fmla="*/ 51 w 75"/>
                  <a:gd name="T43" fmla="*/ 36 h 59"/>
                  <a:gd name="T44" fmla="*/ 51 w 75"/>
                  <a:gd name="T45" fmla="*/ 34 h 59"/>
                  <a:gd name="T46" fmla="*/ 53 w 75"/>
                  <a:gd name="T47" fmla="*/ 34 h 59"/>
                  <a:gd name="T48" fmla="*/ 63 w 75"/>
                  <a:gd name="T49" fmla="*/ 32 h 59"/>
                  <a:gd name="T50" fmla="*/ 63 w 75"/>
                  <a:gd name="T51" fmla="*/ 32 h 59"/>
                  <a:gd name="T52" fmla="*/ 59 w 75"/>
                  <a:gd name="T53" fmla="*/ 28 h 59"/>
                  <a:gd name="T54" fmla="*/ 57 w 75"/>
                  <a:gd name="T55" fmla="*/ 20 h 59"/>
                  <a:gd name="T56" fmla="*/ 61 w 75"/>
                  <a:gd name="T57" fmla="*/ 14 h 59"/>
                  <a:gd name="T58" fmla="*/ 63 w 75"/>
                  <a:gd name="T59" fmla="*/ 12 h 59"/>
                  <a:gd name="T60" fmla="*/ 67 w 75"/>
                  <a:gd name="T61" fmla="*/ 8 h 59"/>
                  <a:gd name="T62" fmla="*/ 71 w 75"/>
                  <a:gd name="T63" fmla="*/ 4 h 59"/>
                  <a:gd name="T64" fmla="*/ 75 w 75"/>
                  <a:gd name="T65" fmla="*/ 2 h 59"/>
                  <a:gd name="T66" fmla="*/ 73 w 75"/>
                  <a:gd name="T67" fmla="*/ 2 h 59"/>
                  <a:gd name="T68" fmla="*/ 67 w 75"/>
                  <a:gd name="T69" fmla="*/ 2 h 59"/>
                  <a:gd name="T70" fmla="*/ 61 w 75"/>
                  <a:gd name="T71" fmla="*/ 6 h 59"/>
                  <a:gd name="T72" fmla="*/ 57 w 75"/>
                  <a:gd name="T73" fmla="*/ 8 h 59"/>
                  <a:gd name="T74" fmla="*/ 57 w 75"/>
                  <a:gd name="T75" fmla="*/ 8 h 59"/>
                  <a:gd name="T76" fmla="*/ 57 w 75"/>
                  <a:gd name="T77" fmla="*/ 8 h 59"/>
                  <a:gd name="T78" fmla="*/ 57 w 75"/>
                  <a:gd name="T79" fmla="*/ 8 h 5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75" h="59">
                    <a:moveTo>
                      <a:pt x="57" y="8"/>
                    </a:moveTo>
                    <a:lnTo>
                      <a:pt x="49" y="14"/>
                    </a:lnTo>
                    <a:lnTo>
                      <a:pt x="43" y="20"/>
                    </a:lnTo>
                    <a:lnTo>
                      <a:pt x="35" y="26"/>
                    </a:lnTo>
                    <a:lnTo>
                      <a:pt x="28" y="32"/>
                    </a:lnTo>
                    <a:lnTo>
                      <a:pt x="20" y="38"/>
                    </a:lnTo>
                    <a:lnTo>
                      <a:pt x="14" y="44"/>
                    </a:lnTo>
                    <a:lnTo>
                      <a:pt x="6" y="53"/>
                    </a:lnTo>
                    <a:lnTo>
                      <a:pt x="0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4" y="57"/>
                    </a:lnTo>
                    <a:lnTo>
                      <a:pt x="6" y="57"/>
                    </a:lnTo>
                    <a:lnTo>
                      <a:pt x="10" y="55"/>
                    </a:lnTo>
                    <a:lnTo>
                      <a:pt x="16" y="50"/>
                    </a:lnTo>
                    <a:lnTo>
                      <a:pt x="18" y="48"/>
                    </a:lnTo>
                    <a:lnTo>
                      <a:pt x="22" y="48"/>
                    </a:lnTo>
                    <a:lnTo>
                      <a:pt x="24" y="46"/>
                    </a:lnTo>
                    <a:lnTo>
                      <a:pt x="26" y="46"/>
                    </a:lnTo>
                    <a:lnTo>
                      <a:pt x="28" y="46"/>
                    </a:lnTo>
                    <a:lnTo>
                      <a:pt x="30" y="48"/>
                    </a:lnTo>
                    <a:lnTo>
                      <a:pt x="33" y="48"/>
                    </a:lnTo>
                    <a:lnTo>
                      <a:pt x="37" y="48"/>
                    </a:lnTo>
                    <a:lnTo>
                      <a:pt x="41" y="46"/>
                    </a:lnTo>
                    <a:lnTo>
                      <a:pt x="45" y="44"/>
                    </a:lnTo>
                    <a:lnTo>
                      <a:pt x="49" y="42"/>
                    </a:lnTo>
                    <a:lnTo>
                      <a:pt x="51" y="40"/>
                    </a:lnTo>
                    <a:lnTo>
                      <a:pt x="53" y="38"/>
                    </a:lnTo>
                    <a:lnTo>
                      <a:pt x="51" y="36"/>
                    </a:lnTo>
                    <a:lnTo>
                      <a:pt x="51" y="34"/>
                    </a:lnTo>
                    <a:lnTo>
                      <a:pt x="53" y="34"/>
                    </a:lnTo>
                    <a:lnTo>
                      <a:pt x="59" y="34"/>
                    </a:lnTo>
                    <a:lnTo>
                      <a:pt x="63" y="32"/>
                    </a:lnTo>
                    <a:lnTo>
                      <a:pt x="61" y="30"/>
                    </a:lnTo>
                    <a:lnTo>
                      <a:pt x="59" y="28"/>
                    </a:lnTo>
                    <a:lnTo>
                      <a:pt x="57" y="26"/>
                    </a:lnTo>
                    <a:lnTo>
                      <a:pt x="57" y="2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5" y="10"/>
                    </a:lnTo>
                    <a:lnTo>
                      <a:pt x="67" y="8"/>
                    </a:lnTo>
                    <a:lnTo>
                      <a:pt x="69" y="6"/>
                    </a:lnTo>
                    <a:lnTo>
                      <a:pt x="71" y="4"/>
                    </a:lnTo>
                    <a:lnTo>
                      <a:pt x="73" y="2"/>
                    </a:lnTo>
                    <a:lnTo>
                      <a:pt x="75" y="2"/>
                    </a:lnTo>
                    <a:lnTo>
                      <a:pt x="75" y="0"/>
                    </a:lnTo>
                    <a:lnTo>
                      <a:pt x="73" y="2"/>
                    </a:lnTo>
                    <a:lnTo>
                      <a:pt x="71" y="2"/>
                    </a:lnTo>
                    <a:lnTo>
                      <a:pt x="67" y="2"/>
                    </a:lnTo>
                    <a:lnTo>
                      <a:pt x="65" y="4"/>
                    </a:lnTo>
                    <a:lnTo>
                      <a:pt x="61" y="6"/>
                    </a:lnTo>
                    <a:lnTo>
                      <a:pt x="57" y="8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59" name="Freeform 1105"/>
              <p:cNvSpPr>
                <a:spLocks/>
              </p:cNvSpPr>
              <p:nvPr/>
            </p:nvSpPr>
            <p:spPr bwMode="auto">
              <a:xfrm>
                <a:off x="4202" y="1838"/>
                <a:ext cx="12" cy="4"/>
              </a:xfrm>
              <a:custGeom>
                <a:avLst/>
                <a:gdLst>
                  <a:gd name="T0" fmla="*/ 0 w 12"/>
                  <a:gd name="T1" fmla="*/ 4 h 4"/>
                  <a:gd name="T2" fmla="*/ 0 w 12"/>
                  <a:gd name="T3" fmla="*/ 2 h 4"/>
                  <a:gd name="T4" fmla="*/ 0 w 12"/>
                  <a:gd name="T5" fmla="*/ 2 h 4"/>
                  <a:gd name="T6" fmla="*/ 0 w 12"/>
                  <a:gd name="T7" fmla="*/ 2 h 4"/>
                  <a:gd name="T8" fmla="*/ 0 w 12"/>
                  <a:gd name="T9" fmla="*/ 2 h 4"/>
                  <a:gd name="T10" fmla="*/ 2 w 12"/>
                  <a:gd name="T11" fmla="*/ 2 h 4"/>
                  <a:gd name="T12" fmla="*/ 2 w 12"/>
                  <a:gd name="T13" fmla="*/ 2 h 4"/>
                  <a:gd name="T14" fmla="*/ 2 w 12"/>
                  <a:gd name="T15" fmla="*/ 0 h 4"/>
                  <a:gd name="T16" fmla="*/ 4 w 12"/>
                  <a:gd name="T17" fmla="*/ 0 h 4"/>
                  <a:gd name="T18" fmla="*/ 6 w 12"/>
                  <a:gd name="T19" fmla="*/ 0 h 4"/>
                  <a:gd name="T20" fmla="*/ 8 w 12"/>
                  <a:gd name="T21" fmla="*/ 0 h 4"/>
                  <a:gd name="T22" fmla="*/ 10 w 12"/>
                  <a:gd name="T23" fmla="*/ 0 h 4"/>
                  <a:gd name="T24" fmla="*/ 10 w 12"/>
                  <a:gd name="T25" fmla="*/ 0 h 4"/>
                  <a:gd name="T26" fmla="*/ 10 w 12"/>
                  <a:gd name="T27" fmla="*/ 0 h 4"/>
                  <a:gd name="T28" fmla="*/ 12 w 12"/>
                  <a:gd name="T29" fmla="*/ 0 h 4"/>
                  <a:gd name="T30" fmla="*/ 10 w 12"/>
                  <a:gd name="T31" fmla="*/ 0 h 4"/>
                  <a:gd name="T32" fmla="*/ 10 w 12"/>
                  <a:gd name="T33" fmla="*/ 0 h 4"/>
                  <a:gd name="T34" fmla="*/ 8 w 12"/>
                  <a:gd name="T35" fmla="*/ 2 h 4"/>
                  <a:gd name="T36" fmla="*/ 8 w 12"/>
                  <a:gd name="T37" fmla="*/ 2 h 4"/>
                  <a:gd name="T38" fmla="*/ 6 w 12"/>
                  <a:gd name="T39" fmla="*/ 2 h 4"/>
                  <a:gd name="T40" fmla="*/ 4 w 12"/>
                  <a:gd name="T41" fmla="*/ 2 h 4"/>
                  <a:gd name="T42" fmla="*/ 4 w 12"/>
                  <a:gd name="T43" fmla="*/ 2 h 4"/>
                  <a:gd name="T44" fmla="*/ 2 w 12"/>
                  <a:gd name="T45" fmla="*/ 2 h 4"/>
                  <a:gd name="T46" fmla="*/ 2 w 12"/>
                  <a:gd name="T47" fmla="*/ 4 h 4"/>
                  <a:gd name="T48" fmla="*/ 0 w 12"/>
                  <a:gd name="T49" fmla="*/ 4 h 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" h="4">
                    <a:moveTo>
                      <a:pt x="0" y="4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60" name="Freeform 1106"/>
              <p:cNvSpPr>
                <a:spLocks/>
              </p:cNvSpPr>
              <p:nvPr/>
            </p:nvSpPr>
            <p:spPr bwMode="auto">
              <a:xfrm>
                <a:off x="3979" y="1662"/>
                <a:ext cx="326" cy="190"/>
              </a:xfrm>
              <a:custGeom>
                <a:avLst/>
                <a:gdLst>
                  <a:gd name="T0" fmla="*/ 243 w 326"/>
                  <a:gd name="T1" fmla="*/ 170 h 190"/>
                  <a:gd name="T2" fmla="*/ 241 w 326"/>
                  <a:gd name="T3" fmla="*/ 158 h 190"/>
                  <a:gd name="T4" fmla="*/ 235 w 326"/>
                  <a:gd name="T5" fmla="*/ 148 h 190"/>
                  <a:gd name="T6" fmla="*/ 235 w 326"/>
                  <a:gd name="T7" fmla="*/ 138 h 190"/>
                  <a:gd name="T8" fmla="*/ 239 w 326"/>
                  <a:gd name="T9" fmla="*/ 125 h 190"/>
                  <a:gd name="T10" fmla="*/ 237 w 326"/>
                  <a:gd name="T11" fmla="*/ 119 h 190"/>
                  <a:gd name="T12" fmla="*/ 243 w 326"/>
                  <a:gd name="T13" fmla="*/ 107 h 190"/>
                  <a:gd name="T14" fmla="*/ 231 w 326"/>
                  <a:gd name="T15" fmla="*/ 101 h 190"/>
                  <a:gd name="T16" fmla="*/ 217 w 326"/>
                  <a:gd name="T17" fmla="*/ 107 h 190"/>
                  <a:gd name="T18" fmla="*/ 205 w 326"/>
                  <a:gd name="T19" fmla="*/ 99 h 190"/>
                  <a:gd name="T20" fmla="*/ 176 w 326"/>
                  <a:gd name="T21" fmla="*/ 101 h 190"/>
                  <a:gd name="T22" fmla="*/ 164 w 326"/>
                  <a:gd name="T23" fmla="*/ 107 h 190"/>
                  <a:gd name="T24" fmla="*/ 150 w 326"/>
                  <a:gd name="T25" fmla="*/ 115 h 190"/>
                  <a:gd name="T26" fmla="*/ 138 w 326"/>
                  <a:gd name="T27" fmla="*/ 119 h 190"/>
                  <a:gd name="T28" fmla="*/ 122 w 326"/>
                  <a:gd name="T29" fmla="*/ 129 h 190"/>
                  <a:gd name="T30" fmla="*/ 134 w 326"/>
                  <a:gd name="T31" fmla="*/ 115 h 190"/>
                  <a:gd name="T32" fmla="*/ 148 w 326"/>
                  <a:gd name="T33" fmla="*/ 107 h 190"/>
                  <a:gd name="T34" fmla="*/ 136 w 326"/>
                  <a:gd name="T35" fmla="*/ 113 h 190"/>
                  <a:gd name="T36" fmla="*/ 106 w 326"/>
                  <a:gd name="T37" fmla="*/ 134 h 190"/>
                  <a:gd name="T38" fmla="*/ 91 w 326"/>
                  <a:gd name="T39" fmla="*/ 144 h 190"/>
                  <a:gd name="T40" fmla="*/ 67 w 326"/>
                  <a:gd name="T41" fmla="*/ 158 h 190"/>
                  <a:gd name="T42" fmla="*/ 29 w 326"/>
                  <a:gd name="T43" fmla="*/ 180 h 190"/>
                  <a:gd name="T44" fmla="*/ 4 w 326"/>
                  <a:gd name="T45" fmla="*/ 188 h 190"/>
                  <a:gd name="T46" fmla="*/ 45 w 326"/>
                  <a:gd name="T47" fmla="*/ 166 h 190"/>
                  <a:gd name="T48" fmla="*/ 65 w 326"/>
                  <a:gd name="T49" fmla="*/ 154 h 190"/>
                  <a:gd name="T50" fmla="*/ 81 w 326"/>
                  <a:gd name="T51" fmla="*/ 142 h 190"/>
                  <a:gd name="T52" fmla="*/ 77 w 326"/>
                  <a:gd name="T53" fmla="*/ 144 h 190"/>
                  <a:gd name="T54" fmla="*/ 65 w 326"/>
                  <a:gd name="T55" fmla="*/ 148 h 190"/>
                  <a:gd name="T56" fmla="*/ 59 w 326"/>
                  <a:gd name="T57" fmla="*/ 152 h 190"/>
                  <a:gd name="T58" fmla="*/ 59 w 326"/>
                  <a:gd name="T59" fmla="*/ 150 h 190"/>
                  <a:gd name="T60" fmla="*/ 51 w 326"/>
                  <a:gd name="T61" fmla="*/ 152 h 190"/>
                  <a:gd name="T62" fmla="*/ 39 w 326"/>
                  <a:gd name="T63" fmla="*/ 156 h 190"/>
                  <a:gd name="T64" fmla="*/ 47 w 326"/>
                  <a:gd name="T65" fmla="*/ 148 h 190"/>
                  <a:gd name="T66" fmla="*/ 49 w 326"/>
                  <a:gd name="T67" fmla="*/ 144 h 190"/>
                  <a:gd name="T68" fmla="*/ 39 w 326"/>
                  <a:gd name="T69" fmla="*/ 146 h 190"/>
                  <a:gd name="T70" fmla="*/ 43 w 326"/>
                  <a:gd name="T71" fmla="*/ 138 h 190"/>
                  <a:gd name="T72" fmla="*/ 67 w 326"/>
                  <a:gd name="T73" fmla="*/ 119 h 190"/>
                  <a:gd name="T74" fmla="*/ 83 w 326"/>
                  <a:gd name="T75" fmla="*/ 111 h 190"/>
                  <a:gd name="T76" fmla="*/ 102 w 326"/>
                  <a:gd name="T77" fmla="*/ 101 h 190"/>
                  <a:gd name="T78" fmla="*/ 110 w 326"/>
                  <a:gd name="T79" fmla="*/ 93 h 190"/>
                  <a:gd name="T80" fmla="*/ 79 w 326"/>
                  <a:gd name="T81" fmla="*/ 103 h 190"/>
                  <a:gd name="T82" fmla="*/ 83 w 326"/>
                  <a:gd name="T83" fmla="*/ 95 h 190"/>
                  <a:gd name="T84" fmla="*/ 85 w 326"/>
                  <a:gd name="T85" fmla="*/ 91 h 190"/>
                  <a:gd name="T86" fmla="*/ 108 w 326"/>
                  <a:gd name="T87" fmla="*/ 81 h 190"/>
                  <a:gd name="T88" fmla="*/ 128 w 326"/>
                  <a:gd name="T89" fmla="*/ 75 h 190"/>
                  <a:gd name="T90" fmla="*/ 122 w 326"/>
                  <a:gd name="T91" fmla="*/ 61 h 190"/>
                  <a:gd name="T92" fmla="*/ 162 w 326"/>
                  <a:gd name="T93" fmla="*/ 41 h 190"/>
                  <a:gd name="T94" fmla="*/ 191 w 326"/>
                  <a:gd name="T95" fmla="*/ 26 h 190"/>
                  <a:gd name="T96" fmla="*/ 221 w 326"/>
                  <a:gd name="T97" fmla="*/ 16 h 190"/>
                  <a:gd name="T98" fmla="*/ 243 w 326"/>
                  <a:gd name="T99" fmla="*/ 12 h 190"/>
                  <a:gd name="T100" fmla="*/ 257 w 326"/>
                  <a:gd name="T101" fmla="*/ 8 h 190"/>
                  <a:gd name="T102" fmla="*/ 280 w 326"/>
                  <a:gd name="T103" fmla="*/ 6 h 190"/>
                  <a:gd name="T104" fmla="*/ 298 w 326"/>
                  <a:gd name="T105" fmla="*/ 2 h 190"/>
                  <a:gd name="T106" fmla="*/ 322 w 326"/>
                  <a:gd name="T107" fmla="*/ 0 h 190"/>
                  <a:gd name="T108" fmla="*/ 326 w 326"/>
                  <a:gd name="T109" fmla="*/ 0 h 190"/>
                  <a:gd name="T110" fmla="*/ 290 w 326"/>
                  <a:gd name="T111" fmla="*/ 140 h 190"/>
                  <a:gd name="T112" fmla="*/ 243 w 326"/>
                  <a:gd name="T113" fmla="*/ 174 h 19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26" h="190">
                    <a:moveTo>
                      <a:pt x="237" y="176"/>
                    </a:moveTo>
                    <a:lnTo>
                      <a:pt x="239" y="174"/>
                    </a:lnTo>
                    <a:lnTo>
                      <a:pt x="241" y="172"/>
                    </a:lnTo>
                    <a:lnTo>
                      <a:pt x="243" y="170"/>
                    </a:lnTo>
                    <a:lnTo>
                      <a:pt x="243" y="168"/>
                    </a:lnTo>
                    <a:lnTo>
                      <a:pt x="243" y="166"/>
                    </a:lnTo>
                    <a:lnTo>
                      <a:pt x="243" y="164"/>
                    </a:lnTo>
                    <a:lnTo>
                      <a:pt x="243" y="162"/>
                    </a:lnTo>
                    <a:lnTo>
                      <a:pt x="243" y="160"/>
                    </a:lnTo>
                    <a:lnTo>
                      <a:pt x="241" y="160"/>
                    </a:lnTo>
                    <a:lnTo>
                      <a:pt x="241" y="158"/>
                    </a:lnTo>
                    <a:lnTo>
                      <a:pt x="239" y="158"/>
                    </a:lnTo>
                    <a:lnTo>
                      <a:pt x="239" y="156"/>
                    </a:lnTo>
                    <a:lnTo>
                      <a:pt x="237" y="156"/>
                    </a:lnTo>
                    <a:lnTo>
                      <a:pt x="235" y="154"/>
                    </a:lnTo>
                    <a:lnTo>
                      <a:pt x="235" y="152"/>
                    </a:lnTo>
                    <a:lnTo>
                      <a:pt x="235" y="150"/>
                    </a:lnTo>
                    <a:lnTo>
                      <a:pt x="235" y="148"/>
                    </a:lnTo>
                    <a:lnTo>
                      <a:pt x="237" y="146"/>
                    </a:lnTo>
                    <a:lnTo>
                      <a:pt x="237" y="144"/>
                    </a:lnTo>
                    <a:lnTo>
                      <a:pt x="237" y="142"/>
                    </a:lnTo>
                    <a:lnTo>
                      <a:pt x="237" y="140"/>
                    </a:lnTo>
                    <a:lnTo>
                      <a:pt x="235" y="140"/>
                    </a:lnTo>
                    <a:lnTo>
                      <a:pt x="235" y="138"/>
                    </a:lnTo>
                    <a:lnTo>
                      <a:pt x="233" y="138"/>
                    </a:lnTo>
                    <a:lnTo>
                      <a:pt x="233" y="136"/>
                    </a:lnTo>
                    <a:lnTo>
                      <a:pt x="233" y="134"/>
                    </a:lnTo>
                    <a:lnTo>
                      <a:pt x="233" y="132"/>
                    </a:lnTo>
                    <a:lnTo>
                      <a:pt x="235" y="132"/>
                    </a:lnTo>
                    <a:lnTo>
                      <a:pt x="235" y="129"/>
                    </a:lnTo>
                    <a:lnTo>
                      <a:pt x="237" y="127"/>
                    </a:lnTo>
                    <a:lnTo>
                      <a:pt x="239" y="125"/>
                    </a:lnTo>
                    <a:lnTo>
                      <a:pt x="239" y="123"/>
                    </a:lnTo>
                    <a:lnTo>
                      <a:pt x="241" y="121"/>
                    </a:lnTo>
                    <a:lnTo>
                      <a:pt x="241" y="119"/>
                    </a:lnTo>
                    <a:lnTo>
                      <a:pt x="239" y="119"/>
                    </a:lnTo>
                    <a:lnTo>
                      <a:pt x="237" y="119"/>
                    </a:lnTo>
                    <a:lnTo>
                      <a:pt x="237" y="117"/>
                    </a:lnTo>
                    <a:lnTo>
                      <a:pt x="239" y="115"/>
                    </a:lnTo>
                    <a:lnTo>
                      <a:pt x="239" y="113"/>
                    </a:lnTo>
                    <a:lnTo>
                      <a:pt x="241" y="111"/>
                    </a:lnTo>
                    <a:lnTo>
                      <a:pt x="243" y="109"/>
                    </a:lnTo>
                    <a:lnTo>
                      <a:pt x="243" y="107"/>
                    </a:lnTo>
                    <a:lnTo>
                      <a:pt x="241" y="105"/>
                    </a:lnTo>
                    <a:lnTo>
                      <a:pt x="239" y="105"/>
                    </a:lnTo>
                    <a:lnTo>
                      <a:pt x="239" y="103"/>
                    </a:lnTo>
                    <a:lnTo>
                      <a:pt x="237" y="103"/>
                    </a:lnTo>
                    <a:lnTo>
                      <a:pt x="235" y="101"/>
                    </a:lnTo>
                    <a:lnTo>
                      <a:pt x="233" y="101"/>
                    </a:lnTo>
                    <a:lnTo>
                      <a:pt x="231" y="101"/>
                    </a:lnTo>
                    <a:lnTo>
                      <a:pt x="229" y="103"/>
                    </a:lnTo>
                    <a:lnTo>
                      <a:pt x="227" y="103"/>
                    </a:lnTo>
                    <a:lnTo>
                      <a:pt x="225" y="105"/>
                    </a:lnTo>
                    <a:lnTo>
                      <a:pt x="223" y="105"/>
                    </a:lnTo>
                    <a:lnTo>
                      <a:pt x="221" y="107"/>
                    </a:lnTo>
                    <a:lnTo>
                      <a:pt x="219" y="107"/>
                    </a:lnTo>
                    <a:lnTo>
                      <a:pt x="217" y="107"/>
                    </a:lnTo>
                    <a:lnTo>
                      <a:pt x="215" y="105"/>
                    </a:lnTo>
                    <a:lnTo>
                      <a:pt x="215" y="103"/>
                    </a:lnTo>
                    <a:lnTo>
                      <a:pt x="215" y="101"/>
                    </a:lnTo>
                    <a:lnTo>
                      <a:pt x="213" y="101"/>
                    </a:lnTo>
                    <a:lnTo>
                      <a:pt x="213" y="99"/>
                    </a:lnTo>
                    <a:lnTo>
                      <a:pt x="211" y="99"/>
                    </a:lnTo>
                    <a:lnTo>
                      <a:pt x="209" y="99"/>
                    </a:lnTo>
                    <a:lnTo>
                      <a:pt x="205" y="99"/>
                    </a:lnTo>
                    <a:lnTo>
                      <a:pt x="201" y="101"/>
                    </a:lnTo>
                    <a:lnTo>
                      <a:pt x="193" y="101"/>
                    </a:lnTo>
                    <a:lnTo>
                      <a:pt x="186" y="103"/>
                    </a:lnTo>
                    <a:lnTo>
                      <a:pt x="182" y="103"/>
                    </a:lnTo>
                    <a:lnTo>
                      <a:pt x="180" y="103"/>
                    </a:lnTo>
                    <a:lnTo>
                      <a:pt x="178" y="101"/>
                    </a:lnTo>
                    <a:lnTo>
                      <a:pt x="176" y="101"/>
                    </a:lnTo>
                    <a:lnTo>
                      <a:pt x="174" y="101"/>
                    </a:lnTo>
                    <a:lnTo>
                      <a:pt x="172" y="101"/>
                    </a:lnTo>
                    <a:lnTo>
                      <a:pt x="170" y="103"/>
                    </a:lnTo>
                    <a:lnTo>
                      <a:pt x="168" y="103"/>
                    </a:lnTo>
                    <a:lnTo>
                      <a:pt x="166" y="105"/>
                    </a:lnTo>
                    <a:lnTo>
                      <a:pt x="164" y="107"/>
                    </a:lnTo>
                    <a:lnTo>
                      <a:pt x="162" y="107"/>
                    </a:lnTo>
                    <a:lnTo>
                      <a:pt x="162" y="109"/>
                    </a:lnTo>
                    <a:lnTo>
                      <a:pt x="160" y="111"/>
                    </a:lnTo>
                    <a:lnTo>
                      <a:pt x="158" y="111"/>
                    </a:lnTo>
                    <a:lnTo>
                      <a:pt x="156" y="113"/>
                    </a:lnTo>
                    <a:lnTo>
                      <a:pt x="154" y="113"/>
                    </a:lnTo>
                    <a:lnTo>
                      <a:pt x="150" y="115"/>
                    </a:lnTo>
                    <a:lnTo>
                      <a:pt x="146" y="117"/>
                    </a:lnTo>
                    <a:lnTo>
                      <a:pt x="144" y="119"/>
                    </a:lnTo>
                    <a:lnTo>
                      <a:pt x="142" y="119"/>
                    </a:lnTo>
                    <a:lnTo>
                      <a:pt x="140" y="119"/>
                    </a:lnTo>
                    <a:lnTo>
                      <a:pt x="138" y="119"/>
                    </a:lnTo>
                    <a:lnTo>
                      <a:pt x="136" y="121"/>
                    </a:lnTo>
                    <a:lnTo>
                      <a:pt x="132" y="125"/>
                    </a:lnTo>
                    <a:lnTo>
                      <a:pt x="128" y="127"/>
                    </a:lnTo>
                    <a:lnTo>
                      <a:pt x="124" y="129"/>
                    </a:lnTo>
                    <a:lnTo>
                      <a:pt x="122" y="129"/>
                    </a:lnTo>
                    <a:lnTo>
                      <a:pt x="120" y="132"/>
                    </a:lnTo>
                    <a:lnTo>
                      <a:pt x="120" y="129"/>
                    </a:lnTo>
                    <a:lnTo>
                      <a:pt x="122" y="129"/>
                    </a:lnTo>
                    <a:lnTo>
                      <a:pt x="124" y="127"/>
                    </a:lnTo>
                    <a:lnTo>
                      <a:pt x="126" y="125"/>
                    </a:lnTo>
                    <a:lnTo>
                      <a:pt x="128" y="123"/>
                    </a:lnTo>
                    <a:lnTo>
                      <a:pt x="130" y="121"/>
                    </a:lnTo>
                    <a:lnTo>
                      <a:pt x="130" y="119"/>
                    </a:lnTo>
                    <a:lnTo>
                      <a:pt x="132" y="119"/>
                    </a:lnTo>
                    <a:lnTo>
                      <a:pt x="132" y="117"/>
                    </a:lnTo>
                    <a:lnTo>
                      <a:pt x="134" y="115"/>
                    </a:lnTo>
                    <a:lnTo>
                      <a:pt x="138" y="113"/>
                    </a:lnTo>
                    <a:lnTo>
                      <a:pt x="140" y="111"/>
                    </a:lnTo>
                    <a:lnTo>
                      <a:pt x="144" y="109"/>
                    </a:lnTo>
                    <a:lnTo>
                      <a:pt x="146" y="109"/>
                    </a:lnTo>
                    <a:lnTo>
                      <a:pt x="146" y="107"/>
                    </a:lnTo>
                    <a:lnTo>
                      <a:pt x="148" y="107"/>
                    </a:lnTo>
                    <a:lnTo>
                      <a:pt x="146" y="107"/>
                    </a:lnTo>
                    <a:lnTo>
                      <a:pt x="144" y="107"/>
                    </a:lnTo>
                    <a:lnTo>
                      <a:pt x="142" y="109"/>
                    </a:lnTo>
                    <a:lnTo>
                      <a:pt x="140" y="109"/>
                    </a:lnTo>
                    <a:lnTo>
                      <a:pt x="136" y="113"/>
                    </a:lnTo>
                    <a:lnTo>
                      <a:pt x="132" y="115"/>
                    </a:lnTo>
                    <a:lnTo>
                      <a:pt x="126" y="119"/>
                    </a:lnTo>
                    <a:lnTo>
                      <a:pt x="122" y="123"/>
                    </a:lnTo>
                    <a:lnTo>
                      <a:pt x="116" y="125"/>
                    </a:lnTo>
                    <a:lnTo>
                      <a:pt x="114" y="129"/>
                    </a:lnTo>
                    <a:lnTo>
                      <a:pt x="110" y="132"/>
                    </a:lnTo>
                    <a:lnTo>
                      <a:pt x="108" y="134"/>
                    </a:lnTo>
                    <a:lnTo>
                      <a:pt x="106" y="134"/>
                    </a:lnTo>
                    <a:lnTo>
                      <a:pt x="104" y="136"/>
                    </a:lnTo>
                    <a:lnTo>
                      <a:pt x="104" y="138"/>
                    </a:lnTo>
                    <a:lnTo>
                      <a:pt x="102" y="138"/>
                    </a:lnTo>
                    <a:lnTo>
                      <a:pt x="99" y="140"/>
                    </a:lnTo>
                    <a:lnTo>
                      <a:pt x="97" y="140"/>
                    </a:lnTo>
                    <a:lnTo>
                      <a:pt x="95" y="142"/>
                    </a:lnTo>
                    <a:lnTo>
                      <a:pt x="91" y="144"/>
                    </a:lnTo>
                    <a:lnTo>
                      <a:pt x="87" y="148"/>
                    </a:lnTo>
                    <a:lnTo>
                      <a:pt x="83" y="150"/>
                    </a:lnTo>
                    <a:lnTo>
                      <a:pt x="79" y="152"/>
                    </a:lnTo>
                    <a:lnTo>
                      <a:pt x="77" y="154"/>
                    </a:lnTo>
                    <a:lnTo>
                      <a:pt x="75" y="156"/>
                    </a:lnTo>
                    <a:lnTo>
                      <a:pt x="71" y="156"/>
                    </a:lnTo>
                    <a:lnTo>
                      <a:pt x="67" y="158"/>
                    </a:lnTo>
                    <a:lnTo>
                      <a:pt x="61" y="162"/>
                    </a:lnTo>
                    <a:lnTo>
                      <a:pt x="55" y="166"/>
                    </a:lnTo>
                    <a:lnTo>
                      <a:pt x="51" y="168"/>
                    </a:lnTo>
                    <a:lnTo>
                      <a:pt x="45" y="172"/>
                    </a:lnTo>
                    <a:lnTo>
                      <a:pt x="41" y="174"/>
                    </a:lnTo>
                    <a:lnTo>
                      <a:pt x="37" y="176"/>
                    </a:lnTo>
                    <a:lnTo>
                      <a:pt x="33" y="178"/>
                    </a:lnTo>
                    <a:lnTo>
                      <a:pt x="29" y="180"/>
                    </a:lnTo>
                    <a:lnTo>
                      <a:pt x="23" y="182"/>
                    </a:lnTo>
                    <a:lnTo>
                      <a:pt x="17" y="184"/>
                    </a:lnTo>
                    <a:lnTo>
                      <a:pt x="10" y="188"/>
                    </a:lnTo>
                    <a:lnTo>
                      <a:pt x="6" y="190"/>
                    </a:lnTo>
                    <a:lnTo>
                      <a:pt x="2" y="190"/>
                    </a:lnTo>
                    <a:lnTo>
                      <a:pt x="0" y="190"/>
                    </a:lnTo>
                    <a:lnTo>
                      <a:pt x="2" y="190"/>
                    </a:lnTo>
                    <a:lnTo>
                      <a:pt x="4" y="188"/>
                    </a:lnTo>
                    <a:lnTo>
                      <a:pt x="10" y="184"/>
                    </a:lnTo>
                    <a:lnTo>
                      <a:pt x="19" y="180"/>
                    </a:lnTo>
                    <a:lnTo>
                      <a:pt x="25" y="178"/>
                    </a:lnTo>
                    <a:lnTo>
                      <a:pt x="31" y="174"/>
                    </a:lnTo>
                    <a:lnTo>
                      <a:pt x="35" y="172"/>
                    </a:lnTo>
                    <a:lnTo>
                      <a:pt x="39" y="170"/>
                    </a:lnTo>
                    <a:lnTo>
                      <a:pt x="43" y="168"/>
                    </a:lnTo>
                    <a:lnTo>
                      <a:pt x="45" y="166"/>
                    </a:lnTo>
                    <a:lnTo>
                      <a:pt x="51" y="164"/>
                    </a:lnTo>
                    <a:lnTo>
                      <a:pt x="55" y="162"/>
                    </a:lnTo>
                    <a:lnTo>
                      <a:pt x="57" y="160"/>
                    </a:lnTo>
                    <a:lnTo>
                      <a:pt x="59" y="160"/>
                    </a:lnTo>
                    <a:lnTo>
                      <a:pt x="59" y="158"/>
                    </a:lnTo>
                    <a:lnTo>
                      <a:pt x="61" y="158"/>
                    </a:lnTo>
                    <a:lnTo>
                      <a:pt x="63" y="156"/>
                    </a:lnTo>
                    <a:lnTo>
                      <a:pt x="65" y="154"/>
                    </a:lnTo>
                    <a:lnTo>
                      <a:pt x="69" y="152"/>
                    </a:lnTo>
                    <a:lnTo>
                      <a:pt x="73" y="148"/>
                    </a:lnTo>
                    <a:lnTo>
                      <a:pt x="77" y="146"/>
                    </a:lnTo>
                    <a:lnTo>
                      <a:pt x="79" y="144"/>
                    </a:lnTo>
                    <a:lnTo>
                      <a:pt x="81" y="144"/>
                    </a:lnTo>
                    <a:lnTo>
                      <a:pt x="81" y="142"/>
                    </a:lnTo>
                    <a:lnTo>
                      <a:pt x="79" y="142"/>
                    </a:lnTo>
                    <a:lnTo>
                      <a:pt x="79" y="144"/>
                    </a:lnTo>
                    <a:lnTo>
                      <a:pt x="77" y="144"/>
                    </a:lnTo>
                    <a:lnTo>
                      <a:pt x="73" y="146"/>
                    </a:lnTo>
                    <a:lnTo>
                      <a:pt x="71" y="146"/>
                    </a:lnTo>
                    <a:lnTo>
                      <a:pt x="69" y="146"/>
                    </a:lnTo>
                    <a:lnTo>
                      <a:pt x="67" y="148"/>
                    </a:lnTo>
                    <a:lnTo>
                      <a:pt x="65" y="148"/>
                    </a:lnTo>
                    <a:lnTo>
                      <a:pt x="63" y="150"/>
                    </a:lnTo>
                    <a:lnTo>
                      <a:pt x="61" y="152"/>
                    </a:lnTo>
                    <a:lnTo>
                      <a:pt x="59" y="152"/>
                    </a:lnTo>
                    <a:lnTo>
                      <a:pt x="57" y="154"/>
                    </a:lnTo>
                    <a:lnTo>
                      <a:pt x="57" y="152"/>
                    </a:lnTo>
                    <a:lnTo>
                      <a:pt x="59" y="152"/>
                    </a:lnTo>
                    <a:lnTo>
                      <a:pt x="59" y="150"/>
                    </a:lnTo>
                    <a:lnTo>
                      <a:pt x="57" y="150"/>
                    </a:lnTo>
                    <a:lnTo>
                      <a:pt x="55" y="150"/>
                    </a:lnTo>
                    <a:lnTo>
                      <a:pt x="53" y="150"/>
                    </a:lnTo>
                    <a:lnTo>
                      <a:pt x="53" y="152"/>
                    </a:lnTo>
                    <a:lnTo>
                      <a:pt x="51" y="152"/>
                    </a:lnTo>
                    <a:lnTo>
                      <a:pt x="49" y="154"/>
                    </a:lnTo>
                    <a:lnTo>
                      <a:pt x="47" y="154"/>
                    </a:lnTo>
                    <a:lnTo>
                      <a:pt x="43" y="156"/>
                    </a:lnTo>
                    <a:lnTo>
                      <a:pt x="41" y="156"/>
                    </a:lnTo>
                    <a:lnTo>
                      <a:pt x="39" y="158"/>
                    </a:lnTo>
                    <a:lnTo>
                      <a:pt x="39" y="156"/>
                    </a:lnTo>
                    <a:lnTo>
                      <a:pt x="41" y="154"/>
                    </a:lnTo>
                    <a:lnTo>
                      <a:pt x="43" y="152"/>
                    </a:lnTo>
                    <a:lnTo>
                      <a:pt x="45" y="152"/>
                    </a:lnTo>
                    <a:lnTo>
                      <a:pt x="45" y="150"/>
                    </a:lnTo>
                    <a:lnTo>
                      <a:pt x="47" y="150"/>
                    </a:lnTo>
                    <a:lnTo>
                      <a:pt x="47" y="148"/>
                    </a:lnTo>
                    <a:lnTo>
                      <a:pt x="49" y="146"/>
                    </a:lnTo>
                    <a:lnTo>
                      <a:pt x="51" y="144"/>
                    </a:lnTo>
                    <a:lnTo>
                      <a:pt x="53" y="142"/>
                    </a:lnTo>
                    <a:lnTo>
                      <a:pt x="51" y="142"/>
                    </a:lnTo>
                    <a:lnTo>
                      <a:pt x="49" y="144"/>
                    </a:lnTo>
                    <a:lnTo>
                      <a:pt x="47" y="146"/>
                    </a:lnTo>
                    <a:lnTo>
                      <a:pt x="45" y="146"/>
                    </a:lnTo>
                    <a:lnTo>
                      <a:pt x="43" y="148"/>
                    </a:lnTo>
                    <a:lnTo>
                      <a:pt x="41" y="148"/>
                    </a:lnTo>
                    <a:lnTo>
                      <a:pt x="39" y="148"/>
                    </a:lnTo>
                    <a:lnTo>
                      <a:pt x="39" y="146"/>
                    </a:lnTo>
                    <a:lnTo>
                      <a:pt x="39" y="144"/>
                    </a:lnTo>
                    <a:lnTo>
                      <a:pt x="39" y="142"/>
                    </a:lnTo>
                    <a:lnTo>
                      <a:pt x="39" y="140"/>
                    </a:lnTo>
                    <a:lnTo>
                      <a:pt x="41" y="138"/>
                    </a:lnTo>
                    <a:lnTo>
                      <a:pt x="43" y="138"/>
                    </a:lnTo>
                    <a:lnTo>
                      <a:pt x="45" y="134"/>
                    </a:lnTo>
                    <a:lnTo>
                      <a:pt x="47" y="132"/>
                    </a:lnTo>
                    <a:lnTo>
                      <a:pt x="51" y="129"/>
                    </a:lnTo>
                    <a:lnTo>
                      <a:pt x="53" y="127"/>
                    </a:lnTo>
                    <a:lnTo>
                      <a:pt x="57" y="125"/>
                    </a:lnTo>
                    <a:lnTo>
                      <a:pt x="59" y="123"/>
                    </a:lnTo>
                    <a:lnTo>
                      <a:pt x="63" y="121"/>
                    </a:lnTo>
                    <a:lnTo>
                      <a:pt x="67" y="119"/>
                    </a:lnTo>
                    <a:lnTo>
                      <a:pt x="69" y="117"/>
                    </a:lnTo>
                    <a:lnTo>
                      <a:pt x="71" y="115"/>
                    </a:lnTo>
                    <a:lnTo>
                      <a:pt x="75" y="113"/>
                    </a:lnTo>
                    <a:lnTo>
                      <a:pt x="77" y="113"/>
                    </a:lnTo>
                    <a:lnTo>
                      <a:pt x="79" y="113"/>
                    </a:lnTo>
                    <a:lnTo>
                      <a:pt x="81" y="113"/>
                    </a:lnTo>
                    <a:lnTo>
                      <a:pt x="83" y="111"/>
                    </a:lnTo>
                    <a:lnTo>
                      <a:pt x="87" y="111"/>
                    </a:lnTo>
                    <a:lnTo>
                      <a:pt x="89" y="109"/>
                    </a:lnTo>
                    <a:lnTo>
                      <a:pt x="91" y="109"/>
                    </a:lnTo>
                    <a:lnTo>
                      <a:pt x="91" y="107"/>
                    </a:lnTo>
                    <a:lnTo>
                      <a:pt x="93" y="107"/>
                    </a:lnTo>
                    <a:lnTo>
                      <a:pt x="95" y="105"/>
                    </a:lnTo>
                    <a:lnTo>
                      <a:pt x="97" y="103"/>
                    </a:lnTo>
                    <a:lnTo>
                      <a:pt x="102" y="101"/>
                    </a:lnTo>
                    <a:lnTo>
                      <a:pt x="104" y="99"/>
                    </a:lnTo>
                    <a:lnTo>
                      <a:pt x="108" y="97"/>
                    </a:lnTo>
                    <a:lnTo>
                      <a:pt x="110" y="95"/>
                    </a:lnTo>
                    <a:lnTo>
                      <a:pt x="112" y="93"/>
                    </a:lnTo>
                    <a:lnTo>
                      <a:pt x="114" y="93"/>
                    </a:lnTo>
                    <a:lnTo>
                      <a:pt x="112" y="93"/>
                    </a:lnTo>
                    <a:lnTo>
                      <a:pt x="110" y="93"/>
                    </a:lnTo>
                    <a:lnTo>
                      <a:pt x="106" y="95"/>
                    </a:lnTo>
                    <a:lnTo>
                      <a:pt x="102" y="97"/>
                    </a:lnTo>
                    <a:lnTo>
                      <a:pt x="95" y="97"/>
                    </a:lnTo>
                    <a:lnTo>
                      <a:pt x="91" y="99"/>
                    </a:lnTo>
                    <a:lnTo>
                      <a:pt x="87" y="101"/>
                    </a:lnTo>
                    <a:lnTo>
                      <a:pt x="85" y="101"/>
                    </a:lnTo>
                    <a:lnTo>
                      <a:pt x="81" y="103"/>
                    </a:lnTo>
                    <a:lnTo>
                      <a:pt x="79" y="103"/>
                    </a:lnTo>
                    <a:lnTo>
                      <a:pt x="77" y="103"/>
                    </a:lnTo>
                    <a:lnTo>
                      <a:pt x="77" y="101"/>
                    </a:lnTo>
                    <a:lnTo>
                      <a:pt x="79" y="99"/>
                    </a:lnTo>
                    <a:lnTo>
                      <a:pt x="81" y="97"/>
                    </a:lnTo>
                    <a:lnTo>
                      <a:pt x="83" y="97"/>
                    </a:lnTo>
                    <a:lnTo>
                      <a:pt x="83" y="95"/>
                    </a:lnTo>
                    <a:lnTo>
                      <a:pt x="81" y="95"/>
                    </a:lnTo>
                    <a:lnTo>
                      <a:pt x="79" y="95"/>
                    </a:lnTo>
                    <a:lnTo>
                      <a:pt x="81" y="93"/>
                    </a:lnTo>
                    <a:lnTo>
                      <a:pt x="83" y="93"/>
                    </a:lnTo>
                    <a:lnTo>
                      <a:pt x="85" y="91"/>
                    </a:lnTo>
                    <a:lnTo>
                      <a:pt x="89" y="89"/>
                    </a:lnTo>
                    <a:lnTo>
                      <a:pt x="95" y="87"/>
                    </a:lnTo>
                    <a:lnTo>
                      <a:pt x="97" y="85"/>
                    </a:lnTo>
                    <a:lnTo>
                      <a:pt x="102" y="85"/>
                    </a:lnTo>
                    <a:lnTo>
                      <a:pt x="104" y="83"/>
                    </a:lnTo>
                    <a:lnTo>
                      <a:pt x="106" y="81"/>
                    </a:lnTo>
                    <a:lnTo>
                      <a:pt x="108" y="81"/>
                    </a:lnTo>
                    <a:lnTo>
                      <a:pt x="110" y="81"/>
                    </a:lnTo>
                    <a:lnTo>
                      <a:pt x="112" y="81"/>
                    </a:lnTo>
                    <a:lnTo>
                      <a:pt x="116" y="81"/>
                    </a:lnTo>
                    <a:lnTo>
                      <a:pt x="120" y="79"/>
                    </a:lnTo>
                    <a:lnTo>
                      <a:pt x="122" y="79"/>
                    </a:lnTo>
                    <a:lnTo>
                      <a:pt x="126" y="77"/>
                    </a:lnTo>
                    <a:lnTo>
                      <a:pt x="128" y="75"/>
                    </a:lnTo>
                    <a:lnTo>
                      <a:pt x="128" y="73"/>
                    </a:lnTo>
                    <a:lnTo>
                      <a:pt x="124" y="71"/>
                    </a:lnTo>
                    <a:lnTo>
                      <a:pt x="122" y="69"/>
                    </a:lnTo>
                    <a:lnTo>
                      <a:pt x="120" y="69"/>
                    </a:lnTo>
                    <a:lnTo>
                      <a:pt x="120" y="67"/>
                    </a:lnTo>
                    <a:lnTo>
                      <a:pt x="118" y="65"/>
                    </a:lnTo>
                    <a:lnTo>
                      <a:pt x="120" y="63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2" y="57"/>
                    </a:lnTo>
                    <a:lnTo>
                      <a:pt x="136" y="55"/>
                    </a:lnTo>
                    <a:lnTo>
                      <a:pt x="142" y="51"/>
                    </a:lnTo>
                    <a:lnTo>
                      <a:pt x="148" y="49"/>
                    </a:lnTo>
                    <a:lnTo>
                      <a:pt x="152" y="45"/>
                    </a:lnTo>
                    <a:lnTo>
                      <a:pt x="158" y="43"/>
                    </a:lnTo>
                    <a:lnTo>
                      <a:pt x="162" y="41"/>
                    </a:lnTo>
                    <a:lnTo>
                      <a:pt x="166" y="39"/>
                    </a:lnTo>
                    <a:lnTo>
                      <a:pt x="168" y="36"/>
                    </a:lnTo>
                    <a:lnTo>
                      <a:pt x="172" y="34"/>
                    </a:lnTo>
                    <a:lnTo>
                      <a:pt x="174" y="32"/>
                    </a:lnTo>
                    <a:lnTo>
                      <a:pt x="176" y="32"/>
                    </a:lnTo>
                    <a:lnTo>
                      <a:pt x="180" y="30"/>
                    </a:lnTo>
                    <a:lnTo>
                      <a:pt x="184" y="28"/>
                    </a:lnTo>
                    <a:lnTo>
                      <a:pt x="191" y="26"/>
                    </a:lnTo>
                    <a:lnTo>
                      <a:pt x="197" y="24"/>
                    </a:lnTo>
                    <a:lnTo>
                      <a:pt x="203" y="20"/>
                    </a:lnTo>
                    <a:lnTo>
                      <a:pt x="209" y="18"/>
                    </a:lnTo>
                    <a:lnTo>
                      <a:pt x="213" y="16"/>
                    </a:lnTo>
                    <a:lnTo>
                      <a:pt x="215" y="16"/>
                    </a:lnTo>
                    <a:lnTo>
                      <a:pt x="217" y="16"/>
                    </a:lnTo>
                    <a:lnTo>
                      <a:pt x="219" y="16"/>
                    </a:lnTo>
                    <a:lnTo>
                      <a:pt x="221" y="16"/>
                    </a:lnTo>
                    <a:lnTo>
                      <a:pt x="223" y="16"/>
                    </a:lnTo>
                    <a:lnTo>
                      <a:pt x="225" y="14"/>
                    </a:lnTo>
                    <a:lnTo>
                      <a:pt x="229" y="14"/>
                    </a:lnTo>
                    <a:lnTo>
                      <a:pt x="231" y="14"/>
                    </a:lnTo>
                    <a:lnTo>
                      <a:pt x="235" y="12"/>
                    </a:lnTo>
                    <a:lnTo>
                      <a:pt x="239" y="12"/>
                    </a:lnTo>
                    <a:lnTo>
                      <a:pt x="241" y="12"/>
                    </a:lnTo>
                    <a:lnTo>
                      <a:pt x="243" y="12"/>
                    </a:lnTo>
                    <a:lnTo>
                      <a:pt x="245" y="12"/>
                    </a:lnTo>
                    <a:lnTo>
                      <a:pt x="245" y="14"/>
                    </a:lnTo>
                    <a:lnTo>
                      <a:pt x="247" y="12"/>
                    </a:lnTo>
                    <a:lnTo>
                      <a:pt x="249" y="12"/>
                    </a:lnTo>
                    <a:lnTo>
                      <a:pt x="253" y="10"/>
                    </a:lnTo>
                    <a:lnTo>
                      <a:pt x="255" y="10"/>
                    </a:lnTo>
                    <a:lnTo>
                      <a:pt x="257" y="8"/>
                    </a:lnTo>
                    <a:lnTo>
                      <a:pt x="259" y="8"/>
                    </a:lnTo>
                    <a:lnTo>
                      <a:pt x="261" y="8"/>
                    </a:lnTo>
                    <a:lnTo>
                      <a:pt x="263" y="8"/>
                    </a:lnTo>
                    <a:lnTo>
                      <a:pt x="267" y="8"/>
                    </a:lnTo>
                    <a:lnTo>
                      <a:pt x="269" y="8"/>
                    </a:lnTo>
                    <a:lnTo>
                      <a:pt x="273" y="8"/>
                    </a:lnTo>
                    <a:lnTo>
                      <a:pt x="275" y="8"/>
                    </a:lnTo>
                    <a:lnTo>
                      <a:pt x="280" y="6"/>
                    </a:lnTo>
                    <a:lnTo>
                      <a:pt x="282" y="6"/>
                    </a:lnTo>
                    <a:lnTo>
                      <a:pt x="286" y="6"/>
                    </a:lnTo>
                    <a:lnTo>
                      <a:pt x="288" y="4"/>
                    </a:lnTo>
                    <a:lnTo>
                      <a:pt x="290" y="4"/>
                    </a:lnTo>
                    <a:lnTo>
                      <a:pt x="292" y="2"/>
                    </a:lnTo>
                    <a:lnTo>
                      <a:pt x="294" y="2"/>
                    </a:lnTo>
                    <a:lnTo>
                      <a:pt x="298" y="2"/>
                    </a:lnTo>
                    <a:lnTo>
                      <a:pt x="302" y="2"/>
                    </a:lnTo>
                    <a:lnTo>
                      <a:pt x="306" y="2"/>
                    </a:lnTo>
                    <a:lnTo>
                      <a:pt x="308" y="0"/>
                    </a:lnTo>
                    <a:lnTo>
                      <a:pt x="312" y="0"/>
                    </a:lnTo>
                    <a:lnTo>
                      <a:pt x="314" y="0"/>
                    </a:lnTo>
                    <a:lnTo>
                      <a:pt x="316" y="2"/>
                    </a:lnTo>
                    <a:lnTo>
                      <a:pt x="320" y="2"/>
                    </a:lnTo>
                    <a:lnTo>
                      <a:pt x="322" y="0"/>
                    </a:lnTo>
                    <a:lnTo>
                      <a:pt x="324" y="0"/>
                    </a:lnTo>
                    <a:lnTo>
                      <a:pt x="326" y="0"/>
                    </a:lnTo>
                    <a:lnTo>
                      <a:pt x="324" y="18"/>
                    </a:lnTo>
                    <a:lnTo>
                      <a:pt x="320" y="36"/>
                    </a:lnTo>
                    <a:lnTo>
                      <a:pt x="318" y="55"/>
                    </a:lnTo>
                    <a:lnTo>
                      <a:pt x="314" y="75"/>
                    </a:lnTo>
                    <a:lnTo>
                      <a:pt x="308" y="95"/>
                    </a:lnTo>
                    <a:lnTo>
                      <a:pt x="300" y="117"/>
                    </a:lnTo>
                    <a:lnTo>
                      <a:pt x="290" y="140"/>
                    </a:lnTo>
                    <a:lnTo>
                      <a:pt x="275" y="164"/>
                    </a:lnTo>
                    <a:lnTo>
                      <a:pt x="273" y="168"/>
                    </a:lnTo>
                    <a:lnTo>
                      <a:pt x="269" y="170"/>
                    </a:lnTo>
                    <a:lnTo>
                      <a:pt x="265" y="172"/>
                    </a:lnTo>
                    <a:lnTo>
                      <a:pt x="259" y="172"/>
                    </a:lnTo>
                    <a:lnTo>
                      <a:pt x="253" y="174"/>
                    </a:lnTo>
                    <a:lnTo>
                      <a:pt x="247" y="174"/>
                    </a:lnTo>
                    <a:lnTo>
                      <a:pt x="243" y="174"/>
                    </a:lnTo>
                    <a:lnTo>
                      <a:pt x="237" y="176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61" name="Freeform 1107"/>
              <p:cNvSpPr>
                <a:spLocks/>
              </p:cNvSpPr>
              <p:nvPr/>
            </p:nvSpPr>
            <p:spPr bwMode="auto">
              <a:xfrm>
                <a:off x="4291" y="1527"/>
                <a:ext cx="473" cy="291"/>
              </a:xfrm>
              <a:custGeom>
                <a:avLst/>
                <a:gdLst>
                  <a:gd name="T0" fmla="*/ 133 w 473"/>
                  <a:gd name="T1" fmla="*/ 145 h 291"/>
                  <a:gd name="T2" fmla="*/ 182 w 473"/>
                  <a:gd name="T3" fmla="*/ 99 h 291"/>
                  <a:gd name="T4" fmla="*/ 186 w 473"/>
                  <a:gd name="T5" fmla="*/ 99 h 291"/>
                  <a:gd name="T6" fmla="*/ 190 w 473"/>
                  <a:gd name="T7" fmla="*/ 103 h 291"/>
                  <a:gd name="T8" fmla="*/ 192 w 473"/>
                  <a:gd name="T9" fmla="*/ 103 h 291"/>
                  <a:gd name="T10" fmla="*/ 198 w 473"/>
                  <a:gd name="T11" fmla="*/ 97 h 291"/>
                  <a:gd name="T12" fmla="*/ 212 w 473"/>
                  <a:gd name="T13" fmla="*/ 83 h 291"/>
                  <a:gd name="T14" fmla="*/ 222 w 473"/>
                  <a:gd name="T15" fmla="*/ 85 h 291"/>
                  <a:gd name="T16" fmla="*/ 253 w 473"/>
                  <a:gd name="T17" fmla="*/ 78 h 291"/>
                  <a:gd name="T18" fmla="*/ 277 w 473"/>
                  <a:gd name="T19" fmla="*/ 66 h 291"/>
                  <a:gd name="T20" fmla="*/ 275 w 473"/>
                  <a:gd name="T21" fmla="*/ 76 h 291"/>
                  <a:gd name="T22" fmla="*/ 285 w 473"/>
                  <a:gd name="T23" fmla="*/ 68 h 291"/>
                  <a:gd name="T24" fmla="*/ 297 w 473"/>
                  <a:gd name="T25" fmla="*/ 60 h 291"/>
                  <a:gd name="T26" fmla="*/ 305 w 473"/>
                  <a:gd name="T27" fmla="*/ 50 h 291"/>
                  <a:gd name="T28" fmla="*/ 297 w 473"/>
                  <a:gd name="T29" fmla="*/ 50 h 291"/>
                  <a:gd name="T30" fmla="*/ 303 w 473"/>
                  <a:gd name="T31" fmla="*/ 42 h 291"/>
                  <a:gd name="T32" fmla="*/ 324 w 473"/>
                  <a:gd name="T33" fmla="*/ 26 h 291"/>
                  <a:gd name="T34" fmla="*/ 334 w 473"/>
                  <a:gd name="T35" fmla="*/ 10 h 291"/>
                  <a:gd name="T36" fmla="*/ 360 w 473"/>
                  <a:gd name="T37" fmla="*/ 0 h 291"/>
                  <a:gd name="T38" fmla="*/ 340 w 473"/>
                  <a:gd name="T39" fmla="*/ 16 h 291"/>
                  <a:gd name="T40" fmla="*/ 330 w 473"/>
                  <a:gd name="T41" fmla="*/ 26 h 291"/>
                  <a:gd name="T42" fmla="*/ 324 w 473"/>
                  <a:gd name="T43" fmla="*/ 40 h 291"/>
                  <a:gd name="T44" fmla="*/ 322 w 473"/>
                  <a:gd name="T45" fmla="*/ 54 h 291"/>
                  <a:gd name="T46" fmla="*/ 340 w 473"/>
                  <a:gd name="T47" fmla="*/ 44 h 291"/>
                  <a:gd name="T48" fmla="*/ 340 w 473"/>
                  <a:gd name="T49" fmla="*/ 54 h 291"/>
                  <a:gd name="T50" fmla="*/ 366 w 473"/>
                  <a:gd name="T51" fmla="*/ 32 h 291"/>
                  <a:gd name="T52" fmla="*/ 384 w 473"/>
                  <a:gd name="T53" fmla="*/ 30 h 291"/>
                  <a:gd name="T54" fmla="*/ 374 w 473"/>
                  <a:gd name="T55" fmla="*/ 42 h 291"/>
                  <a:gd name="T56" fmla="*/ 352 w 473"/>
                  <a:gd name="T57" fmla="*/ 58 h 291"/>
                  <a:gd name="T58" fmla="*/ 328 w 473"/>
                  <a:gd name="T59" fmla="*/ 70 h 291"/>
                  <a:gd name="T60" fmla="*/ 311 w 473"/>
                  <a:gd name="T61" fmla="*/ 78 h 291"/>
                  <a:gd name="T62" fmla="*/ 293 w 473"/>
                  <a:gd name="T63" fmla="*/ 93 h 291"/>
                  <a:gd name="T64" fmla="*/ 231 w 473"/>
                  <a:gd name="T65" fmla="*/ 139 h 291"/>
                  <a:gd name="T66" fmla="*/ 233 w 473"/>
                  <a:gd name="T67" fmla="*/ 157 h 291"/>
                  <a:gd name="T68" fmla="*/ 251 w 473"/>
                  <a:gd name="T69" fmla="*/ 157 h 291"/>
                  <a:gd name="T70" fmla="*/ 271 w 473"/>
                  <a:gd name="T71" fmla="*/ 161 h 291"/>
                  <a:gd name="T72" fmla="*/ 273 w 473"/>
                  <a:gd name="T73" fmla="*/ 178 h 291"/>
                  <a:gd name="T74" fmla="*/ 301 w 473"/>
                  <a:gd name="T75" fmla="*/ 165 h 291"/>
                  <a:gd name="T76" fmla="*/ 322 w 473"/>
                  <a:gd name="T77" fmla="*/ 145 h 291"/>
                  <a:gd name="T78" fmla="*/ 338 w 473"/>
                  <a:gd name="T79" fmla="*/ 127 h 291"/>
                  <a:gd name="T80" fmla="*/ 360 w 473"/>
                  <a:gd name="T81" fmla="*/ 95 h 291"/>
                  <a:gd name="T82" fmla="*/ 376 w 473"/>
                  <a:gd name="T83" fmla="*/ 83 h 291"/>
                  <a:gd name="T84" fmla="*/ 400 w 473"/>
                  <a:gd name="T85" fmla="*/ 78 h 291"/>
                  <a:gd name="T86" fmla="*/ 413 w 473"/>
                  <a:gd name="T87" fmla="*/ 81 h 291"/>
                  <a:gd name="T88" fmla="*/ 404 w 473"/>
                  <a:gd name="T89" fmla="*/ 95 h 291"/>
                  <a:gd name="T90" fmla="*/ 411 w 473"/>
                  <a:gd name="T91" fmla="*/ 99 h 291"/>
                  <a:gd name="T92" fmla="*/ 419 w 473"/>
                  <a:gd name="T93" fmla="*/ 99 h 291"/>
                  <a:gd name="T94" fmla="*/ 447 w 473"/>
                  <a:gd name="T95" fmla="*/ 74 h 291"/>
                  <a:gd name="T96" fmla="*/ 449 w 473"/>
                  <a:gd name="T97" fmla="*/ 81 h 291"/>
                  <a:gd name="T98" fmla="*/ 447 w 473"/>
                  <a:gd name="T99" fmla="*/ 103 h 291"/>
                  <a:gd name="T100" fmla="*/ 455 w 473"/>
                  <a:gd name="T101" fmla="*/ 109 h 291"/>
                  <a:gd name="T102" fmla="*/ 465 w 473"/>
                  <a:gd name="T103" fmla="*/ 115 h 291"/>
                  <a:gd name="T104" fmla="*/ 473 w 473"/>
                  <a:gd name="T105" fmla="*/ 117 h 291"/>
                  <a:gd name="T106" fmla="*/ 469 w 473"/>
                  <a:gd name="T107" fmla="*/ 123 h 291"/>
                  <a:gd name="T108" fmla="*/ 449 w 473"/>
                  <a:gd name="T109" fmla="*/ 137 h 291"/>
                  <a:gd name="T110" fmla="*/ 431 w 473"/>
                  <a:gd name="T111" fmla="*/ 149 h 291"/>
                  <a:gd name="T112" fmla="*/ 382 w 473"/>
                  <a:gd name="T113" fmla="*/ 165 h 291"/>
                  <a:gd name="T114" fmla="*/ 362 w 473"/>
                  <a:gd name="T115" fmla="*/ 176 h 291"/>
                  <a:gd name="T116" fmla="*/ 342 w 473"/>
                  <a:gd name="T117" fmla="*/ 192 h 291"/>
                  <a:gd name="T118" fmla="*/ 204 w 473"/>
                  <a:gd name="T119" fmla="*/ 236 h 29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73" h="291">
                    <a:moveTo>
                      <a:pt x="0" y="291"/>
                    </a:moveTo>
                    <a:lnTo>
                      <a:pt x="20" y="267"/>
                    </a:lnTo>
                    <a:lnTo>
                      <a:pt x="42" y="242"/>
                    </a:lnTo>
                    <a:lnTo>
                      <a:pt x="65" y="218"/>
                    </a:lnTo>
                    <a:lnTo>
                      <a:pt x="87" y="194"/>
                    </a:lnTo>
                    <a:lnTo>
                      <a:pt x="109" y="169"/>
                    </a:lnTo>
                    <a:lnTo>
                      <a:pt x="133" y="145"/>
                    </a:lnTo>
                    <a:lnTo>
                      <a:pt x="158" y="121"/>
                    </a:lnTo>
                    <a:lnTo>
                      <a:pt x="182" y="99"/>
                    </a:lnTo>
                    <a:lnTo>
                      <a:pt x="184" y="99"/>
                    </a:lnTo>
                    <a:lnTo>
                      <a:pt x="186" y="99"/>
                    </a:lnTo>
                    <a:lnTo>
                      <a:pt x="188" y="99"/>
                    </a:lnTo>
                    <a:lnTo>
                      <a:pt x="188" y="101"/>
                    </a:lnTo>
                    <a:lnTo>
                      <a:pt x="190" y="103"/>
                    </a:lnTo>
                    <a:lnTo>
                      <a:pt x="192" y="103"/>
                    </a:lnTo>
                    <a:lnTo>
                      <a:pt x="194" y="101"/>
                    </a:lnTo>
                    <a:lnTo>
                      <a:pt x="196" y="99"/>
                    </a:lnTo>
                    <a:lnTo>
                      <a:pt x="198" y="97"/>
                    </a:lnTo>
                    <a:lnTo>
                      <a:pt x="198" y="95"/>
                    </a:lnTo>
                    <a:lnTo>
                      <a:pt x="200" y="93"/>
                    </a:lnTo>
                    <a:lnTo>
                      <a:pt x="202" y="91"/>
                    </a:lnTo>
                    <a:lnTo>
                      <a:pt x="204" y="89"/>
                    </a:lnTo>
                    <a:lnTo>
                      <a:pt x="206" y="87"/>
                    </a:lnTo>
                    <a:lnTo>
                      <a:pt x="210" y="85"/>
                    </a:lnTo>
                    <a:lnTo>
                      <a:pt x="212" y="83"/>
                    </a:lnTo>
                    <a:lnTo>
                      <a:pt x="216" y="83"/>
                    </a:lnTo>
                    <a:lnTo>
                      <a:pt x="216" y="81"/>
                    </a:lnTo>
                    <a:lnTo>
                      <a:pt x="218" y="81"/>
                    </a:lnTo>
                    <a:lnTo>
                      <a:pt x="218" y="83"/>
                    </a:lnTo>
                    <a:lnTo>
                      <a:pt x="220" y="83"/>
                    </a:lnTo>
                    <a:lnTo>
                      <a:pt x="222" y="85"/>
                    </a:lnTo>
                    <a:lnTo>
                      <a:pt x="226" y="83"/>
                    </a:lnTo>
                    <a:lnTo>
                      <a:pt x="231" y="83"/>
                    </a:lnTo>
                    <a:lnTo>
                      <a:pt x="237" y="83"/>
                    </a:lnTo>
                    <a:lnTo>
                      <a:pt x="241" y="81"/>
                    </a:lnTo>
                    <a:lnTo>
                      <a:pt x="247" y="81"/>
                    </a:lnTo>
                    <a:lnTo>
                      <a:pt x="253" y="78"/>
                    </a:lnTo>
                    <a:lnTo>
                      <a:pt x="257" y="76"/>
                    </a:lnTo>
                    <a:lnTo>
                      <a:pt x="261" y="74"/>
                    </a:lnTo>
                    <a:lnTo>
                      <a:pt x="263" y="72"/>
                    </a:lnTo>
                    <a:lnTo>
                      <a:pt x="267" y="70"/>
                    </a:lnTo>
                    <a:lnTo>
                      <a:pt x="271" y="68"/>
                    </a:lnTo>
                    <a:lnTo>
                      <a:pt x="275" y="68"/>
                    </a:lnTo>
                    <a:lnTo>
                      <a:pt x="277" y="66"/>
                    </a:lnTo>
                    <a:lnTo>
                      <a:pt x="279" y="66"/>
                    </a:lnTo>
                    <a:lnTo>
                      <a:pt x="279" y="68"/>
                    </a:lnTo>
                    <a:lnTo>
                      <a:pt x="277" y="72"/>
                    </a:lnTo>
                    <a:lnTo>
                      <a:pt x="275" y="74"/>
                    </a:lnTo>
                    <a:lnTo>
                      <a:pt x="273" y="76"/>
                    </a:lnTo>
                    <a:lnTo>
                      <a:pt x="275" y="76"/>
                    </a:lnTo>
                    <a:lnTo>
                      <a:pt x="277" y="74"/>
                    </a:lnTo>
                    <a:lnTo>
                      <a:pt x="277" y="72"/>
                    </a:lnTo>
                    <a:lnTo>
                      <a:pt x="279" y="72"/>
                    </a:lnTo>
                    <a:lnTo>
                      <a:pt x="281" y="70"/>
                    </a:lnTo>
                    <a:lnTo>
                      <a:pt x="283" y="70"/>
                    </a:lnTo>
                    <a:lnTo>
                      <a:pt x="283" y="68"/>
                    </a:lnTo>
                    <a:lnTo>
                      <a:pt x="285" y="68"/>
                    </a:lnTo>
                    <a:lnTo>
                      <a:pt x="287" y="68"/>
                    </a:lnTo>
                    <a:lnTo>
                      <a:pt x="287" y="66"/>
                    </a:lnTo>
                    <a:lnTo>
                      <a:pt x="289" y="66"/>
                    </a:lnTo>
                    <a:lnTo>
                      <a:pt x="291" y="64"/>
                    </a:lnTo>
                    <a:lnTo>
                      <a:pt x="293" y="64"/>
                    </a:lnTo>
                    <a:lnTo>
                      <a:pt x="295" y="62"/>
                    </a:lnTo>
                    <a:lnTo>
                      <a:pt x="297" y="60"/>
                    </a:lnTo>
                    <a:lnTo>
                      <a:pt x="299" y="58"/>
                    </a:lnTo>
                    <a:lnTo>
                      <a:pt x="299" y="56"/>
                    </a:lnTo>
                    <a:lnTo>
                      <a:pt x="301" y="54"/>
                    </a:lnTo>
                    <a:lnTo>
                      <a:pt x="301" y="52"/>
                    </a:lnTo>
                    <a:lnTo>
                      <a:pt x="303" y="52"/>
                    </a:lnTo>
                    <a:lnTo>
                      <a:pt x="305" y="50"/>
                    </a:lnTo>
                    <a:lnTo>
                      <a:pt x="303" y="50"/>
                    </a:lnTo>
                    <a:lnTo>
                      <a:pt x="301" y="50"/>
                    </a:lnTo>
                    <a:lnTo>
                      <a:pt x="299" y="50"/>
                    </a:lnTo>
                    <a:lnTo>
                      <a:pt x="297" y="50"/>
                    </a:lnTo>
                    <a:lnTo>
                      <a:pt x="297" y="48"/>
                    </a:lnTo>
                    <a:lnTo>
                      <a:pt x="297" y="46"/>
                    </a:lnTo>
                    <a:lnTo>
                      <a:pt x="299" y="46"/>
                    </a:lnTo>
                    <a:lnTo>
                      <a:pt x="301" y="44"/>
                    </a:lnTo>
                    <a:lnTo>
                      <a:pt x="303" y="42"/>
                    </a:lnTo>
                    <a:lnTo>
                      <a:pt x="307" y="38"/>
                    </a:lnTo>
                    <a:lnTo>
                      <a:pt x="309" y="36"/>
                    </a:lnTo>
                    <a:lnTo>
                      <a:pt x="313" y="34"/>
                    </a:lnTo>
                    <a:lnTo>
                      <a:pt x="318" y="32"/>
                    </a:lnTo>
                    <a:lnTo>
                      <a:pt x="320" y="30"/>
                    </a:lnTo>
                    <a:lnTo>
                      <a:pt x="322" y="28"/>
                    </a:lnTo>
                    <a:lnTo>
                      <a:pt x="324" y="26"/>
                    </a:lnTo>
                    <a:lnTo>
                      <a:pt x="324" y="24"/>
                    </a:lnTo>
                    <a:lnTo>
                      <a:pt x="324" y="22"/>
                    </a:lnTo>
                    <a:lnTo>
                      <a:pt x="324" y="20"/>
                    </a:lnTo>
                    <a:lnTo>
                      <a:pt x="326" y="18"/>
                    </a:lnTo>
                    <a:lnTo>
                      <a:pt x="328" y="16"/>
                    </a:lnTo>
                    <a:lnTo>
                      <a:pt x="330" y="12"/>
                    </a:lnTo>
                    <a:lnTo>
                      <a:pt x="334" y="10"/>
                    </a:lnTo>
                    <a:lnTo>
                      <a:pt x="338" y="8"/>
                    </a:lnTo>
                    <a:lnTo>
                      <a:pt x="344" y="6"/>
                    </a:lnTo>
                    <a:lnTo>
                      <a:pt x="348" y="4"/>
                    </a:lnTo>
                    <a:lnTo>
                      <a:pt x="350" y="2"/>
                    </a:lnTo>
                    <a:lnTo>
                      <a:pt x="354" y="2"/>
                    </a:lnTo>
                    <a:lnTo>
                      <a:pt x="356" y="0"/>
                    </a:lnTo>
                    <a:lnTo>
                      <a:pt x="360" y="0"/>
                    </a:lnTo>
                    <a:lnTo>
                      <a:pt x="360" y="2"/>
                    </a:lnTo>
                    <a:lnTo>
                      <a:pt x="360" y="4"/>
                    </a:lnTo>
                    <a:lnTo>
                      <a:pt x="356" y="8"/>
                    </a:lnTo>
                    <a:lnTo>
                      <a:pt x="350" y="12"/>
                    </a:lnTo>
                    <a:lnTo>
                      <a:pt x="344" y="14"/>
                    </a:lnTo>
                    <a:lnTo>
                      <a:pt x="340" y="16"/>
                    </a:lnTo>
                    <a:lnTo>
                      <a:pt x="336" y="16"/>
                    </a:lnTo>
                    <a:lnTo>
                      <a:pt x="334" y="16"/>
                    </a:lnTo>
                    <a:lnTo>
                      <a:pt x="332" y="18"/>
                    </a:lnTo>
                    <a:lnTo>
                      <a:pt x="332" y="20"/>
                    </a:lnTo>
                    <a:lnTo>
                      <a:pt x="332" y="22"/>
                    </a:lnTo>
                    <a:lnTo>
                      <a:pt x="332" y="24"/>
                    </a:lnTo>
                    <a:lnTo>
                      <a:pt x="330" y="26"/>
                    </a:lnTo>
                    <a:lnTo>
                      <a:pt x="330" y="28"/>
                    </a:lnTo>
                    <a:lnTo>
                      <a:pt x="328" y="30"/>
                    </a:lnTo>
                    <a:lnTo>
                      <a:pt x="328" y="32"/>
                    </a:lnTo>
                    <a:lnTo>
                      <a:pt x="326" y="34"/>
                    </a:lnTo>
                    <a:lnTo>
                      <a:pt x="326" y="36"/>
                    </a:lnTo>
                    <a:lnTo>
                      <a:pt x="324" y="40"/>
                    </a:lnTo>
                    <a:lnTo>
                      <a:pt x="324" y="42"/>
                    </a:lnTo>
                    <a:lnTo>
                      <a:pt x="324" y="46"/>
                    </a:lnTo>
                    <a:lnTo>
                      <a:pt x="324" y="48"/>
                    </a:lnTo>
                    <a:lnTo>
                      <a:pt x="322" y="50"/>
                    </a:lnTo>
                    <a:lnTo>
                      <a:pt x="322" y="52"/>
                    </a:lnTo>
                    <a:lnTo>
                      <a:pt x="322" y="54"/>
                    </a:lnTo>
                    <a:lnTo>
                      <a:pt x="324" y="52"/>
                    </a:lnTo>
                    <a:lnTo>
                      <a:pt x="326" y="50"/>
                    </a:lnTo>
                    <a:lnTo>
                      <a:pt x="330" y="48"/>
                    </a:lnTo>
                    <a:lnTo>
                      <a:pt x="334" y="44"/>
                    </a:lnTo>
                    <a:lnTo>
                      <a:pt x="336" y="42"/>
                    </a:lnTo>
                    <a:lnTo>
                      <a:pt x="340" y="42"/>
                    </a:lnTo>
                    <a:lnTo>
                      <a:pt x="340" y="44"/>
                    </a:lnTo>
                    <a:lnTo>
                      <a:pt x="338" y="48"/>
                    </a:lnTo>
                    <a:lnTo>
                      <a:pt x="334" y="52"/>
                    </a:lnTo>
                    <a:lnTo>
                      <a:pt x="334" y="56"/>
                    </a:lnTo>
                    <a:lnTo>
                      <a:pt x="336" y="56"/>
                    </a:lnTo>
                    <a:lnTo>
                      <a:pt x="340" y="54"/>
                    </a:lnTo>
                    <a:lnTo>
                      <a:pt x="344" y="50"/>
                    </a:lnTo>
                    <a:lnTo>
                      <a:pt x="350" y="46"/>
                    </a:lnTo>
                    <a:lnTo>
                      <a:pt x="354" y="42"/>
                    </a:lnTo>
                    <a:lnTo>
                      <a:pt x="358" y="38"/>
                    </a:lnTo>
                    <a:lnTo>
                      <a:pt x="362" y="36"/>
                    </a:lnTo>
                    <a:lnTo>
                      <a:pt x="364" y="34"/>
                    </a:lnTo>
                    <a:lnTo>
                      <a:pt x="366" y="32"/>
                    </a:lnTo>
                    <a:lnTo>
                      <a:pt x="370" y="30"/>
                    </a:lnTo>
                    <a:lnTo>
                      <a:pt x="372" y="30"/>
                    </a:lnTo>
                    <a:lnTo>
                      <a:pt x="378" y="28"/>
                    </a:lnTo>
                    <a:lnTo>
                      <a:pt x="382" y="28"/>
                    </a:lnTo>
                    <a:lnTo>
                      <a:pt x="384" y="28"/>
                    </a:lnTo>
                    <a:lnTo>
                      <a:pt x="386" y="28"/>
                    </a:lnTo>
                    <a:lnTo>
                      <a:pt x="384" y="30"/>
                    </a:lnTo>
                    <a:lnTo>
                      <a:pt x="384" y="32"/>
                    </a:lnTo>
                    <a:lnTo>
                      <a:pt x="382" y="34"/>
                    </a:lnTo>
                    <a:lnTo>
                      <a:pt x="378" y="36"/>
                    </a:lnTo>
                    <a:lnTo>
                      <a:pt x="376" y="38"/>
                    </a:lnTo>
                    <a:lnTo>
                      <a:pt x="374" y="40"/>
                    </a:lnTo>
                    <a:lnTo>
                      <a:pt x="374" y="42"/>
                    </a:lnTo>
                    <a:lnTo>
                      <a:pt x="376" y="44"/>
                    </a:lnTo>
                    <a:lnTo>
                      <a:pt x="374" y="46"/>
                    </a:lnTo>
                    <a:lnTo>
                      <a:pt x="370" y="48"/>
                    </a:lnTo>
                    <a:lnTo>
                      <a:pt x="360" y="54"/>
                    </a:lnTo>
                    <a:lnTo>
                      <a:pt x="352" y="58"/>
                    </a:lnTo>
                    <a:lnTo>
                      <a:pt x="346" y="60"/>
                    </a:lnTo>
                    <a:lnTo>
                      <a:pt x="342" y="62"/>
                    </a:lnTo>
                    <a:lnTo>
                      <a:pt x="338" y="62"/>
                    </a:lnTo>
                    <a:lnTo>
                      <a:pt x="334" y="64"/>
                    </a:lnTo>
                    <a:lnTo>
                      <a:pt x="332" y="64"/>
                    </a:lnTo>
                    <a:lnTo>
                      <a:pt x="332" y="66"/>
                    </a:lnTo>
                    <a:lnTo>
                      <a:pt x="328" y="70"/>
                    </a:lnTo>
                    <a:lnTo>
                      <a:pt x="324" y="72"/>
                    </a:lnTo>
                    <a:lnTo>
                      <a:pt x="318" y="74"/>
                    </a:lnTo>
                    <a:lnTo>
                      <a:pt x="311" y="76"/>
                    </a:lnTo>
                    <a:lnTo>
                      <a:pt x="307" y="78"/>
                    </a:lnTo>
                    <a:lnTo>
                      <a:pt x="305" y="78"/>
                    </a:lnTo>
                    <a:lnTo>
                      <a:pt x="311" y="78"/>
                    </a:lnTo>
                    <a:lnTo>
                      <a:pt x="315" y="78"/>
                    </a:lnTo>
                    <a:lnTo>
                      <a:pt x="315" y="81"/>
                    </a:lnTo>
                    <a:lnTo>
                      <a:pt x="313" y="81"/>
                    </a:lnTo>
                    <a:lnTo>
                      <a:pt x="309" y="83"/>
                    </a:lnTo>
                    <a:lnTo>
                      <a:pt x="305" y="85"/>
                    </a:lnTo>
                    <a:lnTo>
                      <a:pt x="299" y="89"/>
                    </a:lnTo>
                    <a:lnTo>
                      <a:pt x="293" y="93"/>
                    </a:lnTo>
                    <a:lnTo>
                      <a:pt x="287" y="97"/>
                    </a:lnTo>
                    <a:lnTo>
                      <a:pt x="279" y="101"/>
                    </a:lnTo>
                    <a:lnTo>
                      <a:pt x="271" y="109"/>
                    </a:lnTo>
                    <a:lnTo>
                      <a:pt x="259" y="115"/>
                    </a:lnTo>
                    <a:lnTo>
                      <a:pt x="249" y="123"/>
                    </a:lnTo>
                    <a:lnTo>
                      <a:pt x="239" y="131"/>
                    </a:lnTo>
                    <a:lnTo>
                      <a:pt x="231" y="139"/>
                    </a:lnTo>
                    <a:lnTo>
                      <a:pt x="226" y="145"/>
                    </a:lnTo>
                    <a:lnTo>
                      <a:pt x="226" y="149"/>
                    </a:lnTo>
                    <a:lnTo>
                      <a:pt x="229" y="151"/>
                    </a:lnTo>
                    <a:lnTo>
                      <a:pt x="231" y="155"/>
                    </a:lnTo>
                    <a:lnTo>
                      <a:pt x="231" y="157"/>
                    </a:lnTo>
                    <a:lnTo>
                      <a:pt x="233" y="157"/>
                    </a:lnTo>
                    <a:lnTo>
                      <a:pt x="235" y="157"/>
                    </a:lnTo>
                    <a:lnTo>
                      <a:pt x="237" y="157"/>
                    </a:lnTo>
                    <a:lnTo>
                      <a:pt x="241" y="155"/>
                    </a:lnTo>
                    <a:lnTo>
                      <a:pt x="245" y="155"/>
                    </a:lnTo>
                    <a:lnTo>
                      <a:pt x="247" y="157"/>
                    </a:lnTo>
                    <a:lnTo>
                      <a:pt x="249" y="157"/>
                    </a:lnTo>
                    <a:lnTo>
                      <a:pt x="251" y="157"/>
                    </a:lnTo>
                    <a:lnTo>
                      <a:pt x="253" y="159"/>
                    </a:lnTo>
                    <a:lnTo>
                      <a:pt x="255" y="161"/>
                    </a:lnTo>
                    <a:lnTo>
                      <a:pt x="257" y="161"/>
                    </a:lnTo>
                    <a:lnTo>
                      <a:pt x="259" y="163"/>
                    </a:lnTo>
                    <a:lnTo>
                      <a:pt x="261" y="163"/>
                    </a:lnTo>
                    <a:lnTo>
                      <a:pt x="267" y="163"/>
                    </a:lnTo>
                    <a:lnTo>
                      <a:pt x="271" y="161"/>
                    </a:lnTo>
                    <a:lnTo>
                      <a:pt x="277" y="161"/>
                    </a:lnTo>
                    <a:lnTo>
                      <a:pt x="281" y="159"/>
                    </a:lnTo>
                    <a:lnTo>
                      <a:pt x="283" y="159"/>
                    </a:lnTo>
                    <a:lnTo>
                      <a:pt x="283" y="161"/>
                    </a:lnTo>
                    <a:lnTo>
                      <a:pt x="279" y="165"/>
                    </a:lnTo>
                    <a:lnTo>
                      <a:pt x="275" y="171"/>
                    </a:lnTo>
                    <a:lnTo>
                      <a:pt x="273" y="178"/>
                    </a:lnTo>
                    <a:lnTo>
                      <a:pt x="273" y="182"/>
                    </a:lnTo>
                    <a:lnTo>
                      <a:pt x="275" y="186"/>
                    </a:lnTo>
                    <a:lnTo>
                      <a:pt x="279" y="188"/>
                    </a:lnTo>
                    <a:lnTo>
                      <a:pt x="285" y="186"/>
                    </a:lnTo>
                    <a:lnTo>
                      <a:pt x="291" y="180"/>
                    </a:lnTo>
                    <a:lnTo>
                      <a:pt x="297" y="169"/>
                    </a:lnTo>
                    <a:lnTo>
                      <a:pt x="301" y="165"/>
                    </a:lnTo>
                    <a:lnTo>
                      <a:pt x="303" y="159"/>
                    </a:lnTo>
                    <a:lnTo>
                      <a:pt x="305" y="157"/>
                    </a:lnTo>
                    <a:lnTo>
                      <a:pt x="307" y="155"/>
                    </a:lnTo>
                    <a:lnTo>
                      <a:pt x="309" y="151"/>
                    </a:lnTo>
                    <a:lnTo>
                      <a:pt x="313" y="149"/>
                    </a:lnTo>
                    <a:lnTo>
                      <a:pt x="318" y="147"/>
                    </a:lnTo>
                    <a:lnTo>
                      <a:pt x="322" y="145"/>
                    </a:lnTo>
                    <a:lnTo>
                      <a:pt x="328" y="141"/>
                    </a:lnTo>
                    <a:lnTo>
                      <a:pt x="332" y="137"/>
                    </a:lnTo>
                    <a:lnTo>
                      <a:pt x="334" y="135"/>
                    </a:lnTo>
                    <a:lnTo>
                      <a:pt x="336" y="133"/>
                    </a:lnTo>
                    <a:lnTo>
                      <a:pt x="336" y="131"/>
                    </a:lnTo>
                    <a:lnTo>
                      <a:pt x="338" y="129"/>
                    </a:lnTo>
                    <a:lnTo>
                      <a:pt x="338" y="127"/>
                    </a:lnTo>
                    <a:lnTo>
                      <a:pt x="338" y="125"/>
                    </a:lnTo>
                    <a:lnTo>
                      <a:pt x="340" y="119"/>
                    </a:lnTo>
                    <a:lnTo>
                      <a:pt x="342" y="115"/>
                    </a:lnTo>
                    <a:lnTo>
                      <a:pt x="346" y="109"/>
                    </a:lnTo>
                    <a:lnTo>
                      <a:pt x="352" y="105"/>
                    </a:lnTo>
                    <a:lnTo>
                      <a:pt x="356" y="99"/>
                    </a:lnTo>
                    <a:lnTo>
                      <a:pt x="360" y="95"/>
                    </a:lnTo>
                    <a:lnTo>
                      <a:pt x="364" y="89"/>
                    </a:lnTo>
                    <a:lnTo>
                      <a:pt x="364" y="85"/>
                    </a:lnTo>
                    <a:lnTo>
                      <a:pt x="368" y="85"/>
                    </a:lnTo>
                    <a:lnTo>
                      <a:pt x="370" y="83"/>
                    </a:lnTo>
                    <a:lnTo>
                      <a:pt x="372" y="83"/>
                    </a:lnTo>
                    <a:lnTo>
                      <a:pt x="374" y="83"/>
                    </a:lnTo>
                    <a:lnTo>
                      <a:pt x="376" y="83"/>
                    </a:lnTo>
                    <a:lnTo>
                      <a:pt x="378" y="81"/>
                    </a:lnTo>
                    <a:lnTo>
                      <a:pt x="382" y="81"/>
                    </a:lnTo>
                    <a:lnTo>
                      <a:pt x="384" y="81"/>
                    </a:lnTo>
                    <a:lnTo>
                      <a:pt x="390" y="78"/>
                    </a:lnTo>
                    <a:lnTo>
                      <a:pt x="394" y="78"/>
                    </a:lnTo>
                    <a:lnTo>
                      <a:pt x="398" y="78"/>
                    </a:lnTo>
                    <a:lnTo>
                      <a:pt x="400" y="78"/>
                    </a:lnTo>
                    <a:lnTo>
                      <a:pt x="402" y="78"/>
                    </a:lnTo>
                    <a:lnTo>
                      <a:pt x="402" y="81"/>
                    </a:lnTo>
                    <a:lnTo>
                      <a:pt x="404" y="81"/>
                    </a:lnTo>
                    <a:lnTo>
                      <a:pt x="407" y="81"/>
                    </a:lnTo>
                    <a:lnTo>
                      <a:pt x="409" y="81"/>
                    </a:lnTo>
                    <a:lnTo>
                      <a:pt x="411" y="81"/>
                    </a:lnTo>
                    <a:lnTo>
                      <a:pt x="413" y="81"/>
                    </a:lnTo>
                    <a:lnTo>
                      <a:pt x="413" y="83"/>
                    </a:lnTo>
                    <a:lnTo>
                      <a:pt x="413" y="85"/>
                    </a:lnTo>
                    <a:lnTo>
                      <a:pt x="411" y="87"/>
                    </a:lnTo>
                    <a:lnTo>
                      <a:pt x="409" y="89"/>
                    </a:lnTo>
                    <a:lnTo>
                      <a:pt x="407" y="93"/>
                    </a:lnTo>
                    <a:lnTo>
                      <a:pt x="404" y="95"/>
                    </a:lnTo>
                    <a:lnTo>
                      <a:pt x="404" y="97"/>
                    </a:lnTo>
                    <a:lnTo>
                      <a:pt x="407" y="99"/>
                    </a:lnTo>
                    <a:lnTo>
                      <a:pt x="409" y="99"/>
                    </a:lnTo>
                    <a:lnTo>
                      <a:pt x="411" y="99"/>
                    </a:lnTo>
                    <a:lnTo>
                      <a:pt x="411" y="101"/>
                    </a:lnTo>
                    <a:lnTo>
                      <a:pt x="411" y="103"/>
                    </a:lnTo>
                    <a:lnTo>
                      <a:pt x="409" y="103"/>
                    </a:lnTo>
                    <a:lnTo>
                      <a:pt x="409" y="105"/>
                    </a:lnTo>
                    <a:lnTo>
                      <a:pt x="411" y="103"/>
                    </a:lnTo>
                    <a:lnTo>
                      <a:pt x="413" y="103"/>
                    </a:lnTo>
                    <a:lnTo>
                      <a:pt x="419" y="99"/>
                    </a:lnTo>
                    <a:lnTo>
                      <a:pt x="423" y="95"/>
                    </a:lnTo>
                    <a:lnTo>
                      <a:pt x="429" y="91"/>
                    </a:lnTo>
                    <a:lnTo>
                      <a:pt x="435" y="87"/>
                    </a:lnTo>
                    <a:lnTo>
                      <a:pt x="439" y="83"/>
                    </a:lnTo>
                    <a:lnTo>
                      <a:pt x="443" y="81"/>
                    </a:lnTo>
                    <a:lnTo>
                      <a:pt x="445" y="76"/>
                    </a:lnTo>
                    <a:lnTo>
                      <a:pt x="447" y="74"/>
                    </a:lnTo>
                    <a:lnTo>
                      <a:pt x="449" y="74"/>
                    </a:lnTo>
                    <a:lnTo>
                      <a:pt x="449" y="76"/>
                    </a:lnTo>
                    <a:lnTo>
                      <a:pt x="449" y="78"/>
                    </a:lnTo>
                    <a:lnTo>
                      <a:pt x="449" y="81"/>
                    </a:lnTo>
                    <a:lnTo>
                      <a:pt x="449" y="83"/>
                    </a:lnTo>
                    <a:lnTo>
                      <a:pt x="449" y="87"/>
                    </a:lnTo>
                    <a:lnTo>
                      <a:pt x="449" y="91"/>
                    </a:lnTo>
                    <a:lnTo>
                      <a:pt x="449" y="95"/>
                    </a:lnTo>
                    <a:lnTo>
                      <a:pt x="449" y="99"/>
                    </a:lnTo>
                    <a:lnTo>
                      <a:pt x="449" y="101"/>
                    </a:lnTo>
                    <a:lnTo>
                      <a:pt x="447" y="103"/>
                    </a:lnTo>
                    <a:lnTo>
                      <a:pt x="447" y="105"/>
                    </a:lnTo>
                    <a:lnTo>
                      <a:pt x="447" y="107"/>
                    </a:lnTo>
                    <a:lnTo>
                      <a:pt x="449" y="107"/>
                    </a:lnTo>
                    <a:lnTo>
                      <a:pt x="451" y="109"/>
                    </a:lnTo>
                    <a:lnTo>
                      <a:pt x="453" y="109"/>
                    </a:lnTo>
                    <a:lnTo>
                      <a:pt x="455" y="109"/>
                    </a:lnTo>
                    <a:lnTo>
                      <a:pt x="457" y="109"/>
                    </a:lnTo>
                    <a:lnTo>
                      <a:pt x="459" y="111"/>
                    </a:lnTo>
                    <a:lnTo>
                      <a:pt x="461" y="111"/>
                    </a:lnTo>
                    <a:lnTo>
                      <a:pt x="463" y="113"/>
                    </a:lnTo>
                    <a:lnTo>
                      <a:pt x="465" y="115"/>
                    </a:lnTo>
                    <a:lnTo>
                      <a:pt x="465" y="117"/>
                    </a:lnTo>
                    <a:lnTo>
                      <a:pt x="467" y="117"/>
                    </a:lnTo>
                    <a:lnTo>
                      <a:pt x="469" y="117"/>
                    </a:lnTo>
                    <a:lnTo>
                      <a:pt x="471" y="117"/>
                    </a:lnTo>
                    <a:lnTo>
                      <a:pt x="473" y="117"/>
                    </a:lnTo>
                    <a:lnTo>
                      <a:pt x="473" y="119"/>
                    </a:lnTo>
                    <a:lnTo>
                      <a:pt x="471" y="121"/>
                    </a:lnTo>
                    <a:lnTo>
                      <a:pt x="471" y="123"/>
                    </a:lnTo>
                    <a:lnTo>
                      <a:pt x="469" y="123"/>
                    </a:lnTo>
                    <a:lnTo>
                      <a:pt x="469" y="125"/>
                    </a:lnTo>
                    <a:lnTo>
                      <a:pt x="467" y="127"/>
                    </a:lnTo>
                    <a:lnTo>
                      <a:pt x="465" y="129"/>
                    </a:lnTo>
                    <a:lnTo>
                      <a:pt x="463" y="131"/>
                    </a:lnTo>
                    <a:lnTo>
                      <a:pt x="461" y="133"/>
                    </a:lnTo>
                    <a:lnTo>
                      <a:pt x="455" y="135"/>
                    </a:lnTo>
                    <a:lnTo>
                      <a:pt x="449" y="137"/>
                    </a:lnTo>
                    <a:lnTo>
                      <a:pt x="445" y="139"/>
                    </a:lnTo>
                    <a:lnTo>
                      <a:pt x="441" y="141"/>
                    </a:lnTo>
                    <a:lnTo>
                      <a:pt x="439" y="143"/>
                    </a:lnTo>
                    <a:lnTo>
                      <a:pt x="437" y="145"/>
                    </a:lnTo>
                    <a:lnTo>
                      <a:pt x="435" y="147"/>
                    </a:lnTo>
                    <a:lnTo>
                      <a:pt x="433" y="149"/>
                    </a:lnTo>
                    <a:lnTo>
                      <a:pt x="431" y="149"/>
                    </a:lnTo>
                    <a:lnTo>
                      <a:pt x="425" y="151"/>
                    </a:lnTo>
                    <a:lnTo>
                      <a:pt x="419" y="155"/>
                    </a:lnTo>
                    <a:lnTo>
                      <a:pt x="411" y="157"/>
                    </a:lnTo>
                    <a:lnTo>
                      <a:pt x="402" y="159"/>
                    </a:lnTo>
                    <a:lnTo>
                      <a:pt x="396" y="161"/>
                    </a:lnTo>
                    <a:lnTo>
                      <a:pt x="388" y="163"/>
                    </a:lnTo>
                    <a:lnTo>
                      <a:pt x="382" y="165"/>
                    </a:lnTo>
                    <a:lnTo>
                      <a:pt x="378" y="167"/>
                    </a:lnTo>
                    <a:lnTo>
                      <a:pt x="374" y="169"/>
                    </a:lnTo>
                    <a:lnTo>
                      <a:pt x="372" y="171"/>
                    </a:lnTo>
                    <a:lnTo>
                      <a:pt x="370" y="171"/>
                    </a:lnTo>
                    <a:lnTo>
                      <a:pt x="368" y="174"/>
                    </a:lnTo>
                    <a:lnTo>
                      <a:pt x="364" y="174"/>
                    </a:lnTo>
                    <a:lnTo>
                      <a:pt x="362" y="176"/>
                    </a:lnTo>
                    <a:lnTo>
                      <a:pt x="360" y="176"/>
                    </a:lnTo>
                    <a:lnTo>
                      <a:pt x="358" y="178"/>
                    </a:lnTo>
                    <a:lnTo>
                      <a:pt x="356" y="180"/>
                    </a:lnTo>
                    <a:lnTo>
                      <a:pt x="352" y="182"/>
                    </a:lnTo>
                    <a:lnTo>
                      <a:pt x="350" y="184"/>
                    </a:lnTo>
                    <a:lnTo>
                      <a:pt x="346" y="188"/>
                    </a:lnTo>
                    <a:lnTo>
                      <a:pt x="342" y="192"/>
                    </a:lnTo>
                    <a:lnTo>
                      <a:pt x="338" y="194"/>
                    </a:lnTo>
                    <a:lnTo>
                      <a:pt x="334" y="196"/>
                    </a:lnTo>
                    <a:lnTo>
                      <a:pt x="330" y="200"/>
                    </a:lnTo>
                    <a:lnTo>
                      <a:pt x="326" y="200"/>
                    </a:lnTo>
                    <a:lnTo>
                      <a:pt x="285" y="212"/>
                    </a:lnTo>
                    <a:lnTo>
                      <a:pt x="245" y="224"/>
                    </a:lnTo>
                    <a:lnTo>
                      <a:pt x="204" y="236"/>
                    </a:lnTo>
                    <a:lnTo>
                      <a:pt x="164" y="246"/>
                    </a:lnTo>
                    <a:lnTo>
                      <a:pt x="123" y="256"/>
                    </a:lnTo>
                    <a:lnTo>
                      <a:pt x="81" y="269"/>
                    </a:lnTo>
                    <a:lnTo>
                      <a:pt x="40" y="279"/>
                    </a:lnTo>
                    <a:lnTo>
                      <a:pt x="0" y="291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62" name="Freeform 1108"/>
              <p:cNvSpPr>
                <a:spLocks/>
              </p:cNvSpPr>
              <p:nvPr/>
            </p:nvSpPr>
            <p:spPr bwMode="auto">
              <a:xfrm>
                <a:off x="4619" y="1698"/>
                <a:ext cx="56" cy="29"/>
              </a:xfrm>
              <a:custGeom>
                <a:avLst/>
                <a:gdLst>
                  <a:gd name="T0" fmla="*/ 0 w 56"/>
                  <a:gd name="T1" fmla="*/ 29 h 29"/>
                  <a:gd name="T2" fmla="*/ 4 w 56"/>
                  <a:gd name="T3" fmla="*/ 27 h 29"/>
                  <a:gd name="T4" fmla="*/ 6 w 56"/>
                  <a:gd name="T5" fmla="*/ 25 h 29"/>
                  <a:gd name="T6" fmla="*/ 8 w 56"/>
                  <a:gd name="T7" fmla="*/ 25 h 29"/>
                  <a:gd name="T8" fmla="*/ 10 w 56"/>
                  <a:gd name="T9" fmla="*/ 23 h 29"/>
                  <a:gd name="T10" fmla="*/ 14 w 56"/>
                  <a:gd name="T11" fmla="*/ 21 h 29"/>
                  <a:gd name="T12" fmla="*/ 16 w 56"/>
                  <a:gd name="T13" fmla="*/ 21 h 29"/>
                  <a:gd name="T14" fmla="*/ 18 w 56"/>
                  <a:gd name="T15" fmla="*/ 19 h 29"/>
                  <a:gd name="T16" fmla="*/ 18 w 56"/>
                  <a:gd name="T17" fmla="*/ 17 h 29"/>
                  <a:gd name="T18" fmla="*/ 26 w 56"/>
                  <a:gd name="T19" fmla="*/ 13 h 29"/>
                  <a:gd name="T20" fmla="*/ 34 w 56"/>
                  <a:gd name="T21" fmla="*/ 9 h 29"/>
                  <a:gd name="T22" fmla="*/ 40 w 56"/>
                  <a:gd name="T23" fmla="*/ 7 h 29"/>
                  <a:gd name="T24" fmla="*/ 44 w 56"/>
                  <a:gd name="T25" fmla="*/ 5 h 29"/>
                  <a:gd name="T26" fmla="*/ 50 w 56"/>
                  <a:gd name="T27" fmla="*/ 3 h 29"/>
                  <a:gd name="T28" fmla="*/ 52 w 56"/>
                  <a:gd name="T29" fmla="*/ 0 h 29"/>
                  <a:gd name="T30" fmla="*/ 56 w 56"/>
                  <a:gd name="T31" fmla="*/ 0 h 29"/>
                  <a:gd name="T32" fmla="*/ 56 w 56"/>
                  <a:gd name="T33" fmla="*/ 3 h 29"/>
                  <a:gd name="T34" fmla="*/ 56 w 56"/>
                  <a:gd name="T35" fmla="*/ 3 h 29"/>
                  <a:gd name="T36" fmla="*/ 56 w 56"/>
                  <a:gd name="T37" fmla="*/ 3 h 29"/>
                  <a:gd name="T38" fmla="*/ 56 w 56"/>
                  <a:gd name="T39" fmla="*/ 5 h 29"/>
                  <a:gd name="T40" fmla="*/ 56 w 56"/>
                  <a:gd name="T41" fmla="*/ 5 h 29"/>
                  <a:gd name="T42" fmla="*/ 56 w 56"/>
                  <a:gd name="T43" fmla="*/ 7 h 29"/>
                  <a:gd name="T44" fmla="*/ 54 w 56"/>
                  <a:gd name="T45" fmla="*/ 7 h 29"/>
                  <a:gd name="T46" fmla="*/ 54 w 56"/>
                  <a:gd name="T47" fmla="*/ 7 h 29"/>
                  <a:gd name="T48" fmla="*/ 52 w 56"/>
                  <a:gd name="T49" fmla="*/ 9 h 29"/>
                  <a:gd name="T50" fmla="*/ 50 w 56"/>
                  <a:gd name="T51" fmla="*/ 9 h 29"/>
                  <a:gd name="T52" fmla="*/ 48 w 56"/>
                  <a:gd name="T53" fmla="*/ 11 h 29"/>
                  <a:gd name="T54" fmla="*/ 46 w 56"/>
                  <a:gd name="T55" fmla="*/ 11 h 29"/>
                  <a:gd name="T56" fmla="*/ 44 w 56"/>
                  <a:gd name="T57" fmla="*/ 13 h 29"/>
                  <a:gd name="T58" fmla="*/ 44 w 56"/>
                  <a:gd name="T59" fmla="*/ 13 h 29"/>
                  <a:gd name="T60" fmla="*/ 42 w 56"/>
                  <a:gd name="T61" fmla="*/ 13 h 29"/>
                  <a:gd name="T62" fmla="*/ 42 w 56"/>
                  <a:gd name="T63" fmla="*/ 15 h 29"/>
                  <a:gd name="T64" fmla="*/ 44 w 56"/>
                  <a:gd name="T65" fmla="*/ 15 h 29"/>
                  <a:gd name="T66" fmla="*/ 44 w 56"/>
                  <a:gd name="T67" fmla="*/ 15 h 29"/>
                  <a:gd name="T68" fmla="*/ 44 w 56"/>
                  <a:gd name="T69" fmla="*/ 15 h 29"/>
                  <a:gd name="T70" fmla="*/ 44 w 56"/>
                  <a:gd name="T71" fmla="*/ 15 h 29"/>
                  <a:gd name="T72" fmla="*/ 44 w 56"/>
                  <a:gd name="T73" fmla="*/ 17 h 29"/>
                  <a:gd name="T74" fmla="*/ 44 w 56"/>
                  <a:gd name="T75" fmla="*/ 17 h 29"/>
                  <a:gd name="T76" fmla="*/ 44 w 56"/>
                  <a:gd name="T77" fmla="*/ 17 h 29"/>
                  <a:gd name="T78" fmla="*/ 44 w 56"/>
                  <a:gd name="T79" fmla="*/ 17 h 29"/>
                  <a:gd name="T80" fmla="*/ 44 w 56"/>
                  <a:gd name="T81" fmla="*/ 17 h 29"/>
                  <a:gd name="T82" fmla="*/ 38 w 56"/>
                  <a:gd name="T83" fmla="*/ 19 h 29"/>
                  <a:gd name="T84" fmla="*/ 34 w 56"/>
                  <a:gd name="T85" fmla="*/ 21 h 29"/>
                  <a:gd name="T86" fmla="*/ 28 w 56"/>
                  <a:gd name="T87" fmla="*/ 21 h 29"/>
                  <a:gd name="T88" fmla="*/ 22 w 56"/>
                  <a:gd name="T89" fmla="*/ 23 h 29"/>
                  <a:gd name="T90" fmla="*/ 16 w 56"/>
                  <a:gd name="T91" fmla="*/ 25 h 29"/>
                  <a:gd name="T92" fmla="*/ 12 w 56"/>
                  <a:gd name="T93" fmla="*/ 27 h 29"/>
                  <a:gd name="T94" fmla="*/ 6 w 56"/>
                  <a:gd name="T95" fmla="*/ 27 h 29"/>
                  <a:gd name="T96" fmla="*/ 0 w 56"/>
                  <a:gd name="T97" fmla="*/ 29 h 2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6" h="29">
                    <a:moveTo>
                      <a:pt x="0" y="29"/>
                    </a:moveTo>
                    <a:lnTo>
                      <a:pt x="4" y="27"/>
                    </a:lnTo>
                    <a:lnTo>
                      <a:pt x="6" y="25"/>
                    </a:lnTo>
                    <a:lnTo>
                      <a:pt x="8" y="25"/>
                    </a:lnTo>
                    <a:lnTo>
                      <a:pt x="10" y="23"/>
                    </a:lnTo>
                    <a:lnTo>
                      <a:pt x="14" y="21"/>
                    </a:lnTo>
                    <a:lnTo>
                      <a:pt x="16" y="21"/>
                    </a:lnTo>
                    <a:lnTo>
                      <a:pt x="18" y="19"/>
                    </a:lnTo>
                    <a:lnTo>
                      <a:pt x="18" y="17"/>
                    </a:lnTo>
                    <a:lnTo>
                      <a:pt x="26" y="13"/>
                    </a:lnTo>
                    <a:lnTo>
                      <a:pt x="34" y="9"/>
                    </a:lnTo>
                    <a:lnTo>
                      <a:pt x="40" y="7"/>
                    </a:lnTo>
                    <a:lnTo>
                      <a:pt x="44" y="5"/>
                    </a:lnTo>
                    <a:lnTo>
                      <a:pt x="50" y="3"/>
                    </a:lnTo>
                    <a:lnTo>
                      <a:pt x="52" y="0"/>
                    </a:lnTo>
                    <a:lnTo>
                      <a:pt x="56" y="0"/>
                    </a:lnTo>
                    <a:lnTo>
                      <a:pt x="56" y="3"/>
                    </a:lnTo>
                    <a:lnTo>
                      <a:pt x="56" y="5"/>
                    </a:lnTo>
                    <a:lnTo>
                      <a:pt x="56" y="7"/>
                    </a:lnTo>
                    <a:lnTo>
                      <a:pt x="54" y="7"/>
                    </a:lnTo>
                    <a:lnTo>
                      <a:pt x="52" y="9"/>
                    </a:lnTo>
                    <a:lnTo>
                      <a:pt x="50" y="9"/>
                    </a:lnTo>
                    <a:lnTo>
                      <a:pt x="48" y="11"/>
                    </a:lnTo>
                    <a:lnTo>
                      <a:pt x="46" y="11"/>
                    </a:lnTo>
                    <a:lnTo>
                      <a:pt x="44" y="13"/>
                    </a:lnTo>
                    <a:lnTo>
                      <a:pt x="42" y="13"/>
                    </a:lnTo>
                    <a:lnTo>
                      <a:pt x="42" y="15"/>
                    </a:lnTo>
                    <a:lnTo>
                      <a:pt x="44" y="15"/>
                    </a:lnTo>
                    <a:lnTo>
                      <a:pt x="44" y="17"/>
                    </a:lnTo>
                    <a:lnTo>
                      <a:pt x="38" y="19"/>
                    </a:lnTo>
                    <a:lnTo>
                      <a:pt x="34" y="21"/>
                    </a:lnTo>
                    <a:lnTo>
                      <a:pt x="28" y="21"/>
                    </a:lnTo>
                    <a:lnTo>
                      <a:pt x="22" y="23"/>
                    </a:lnTo>
                    <a:lnTo>
                      <a:pt x="16" y="25"/>
                    </a:lnTo>
                    <a:lnTo>
                      <a:pt x="12" y="27"/>
                    </a:lnTo>
                    <a:lnTo>
                      <a:pt x="6" y="27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63" name="Freeform 1109"/>
              <p:cNvSpPr>
                <a:spLocks/>
              </p:cNvSpPr>
              <p:nvPr/>
            </p:nvSpPr>
            <p:spPr bwMode="auto">
              <a:xfrm>
                <a:off x="4135" y="1709"/>
                <a:ext cx="563" cy="353"/>
              </a:xfrm>
              <a:custGeom>
                <a:avLst/>
                <a:gdLst>
                  <a:gd name="T0" fmla="*/ 530 w 563"/>
                  <a:gd name="T1" fmla="*/ 16 h 353"/>
                  <a:gd name="T2" fmla="*/ 560 w 563"/>
                  <a:gd name="T3" fmla="*/ 0 h 353"/>
                  <a:gd name="T4" fmla="*/ 556 w 563"/>
                  <a:gd name="T5" fmla="*/ 10 h 353"/>
                  <a:gd name="T6" fmla="*/ 522 w 563"/>
                  <a:gd name="T7" fmla="*/ 28 h 353"/>
                  <a:gd name="T8" fmla="*/ 500 w 563"/>
                  <a:gd name="T9" fmla="*/ 38 h 353"/>
                  <a:gd name="T10" fmla="*/ 522 w 563"/>
                  <a:gd name="T11" fmla="*/ 24 h 353"/>
                  <a:gd name="T12" fmla="*/ 518 w 563"/>
                  <a:gd name="T13" fmla="*/ 24 h 353"/>
                  <a:gd name="T14" fmla="*/ 490 w 563"/>
                  <a:gd name="T15" fmla="*/ 38 h 353"/>
                  <a:gd name="T16" fmla="*/ 465 w 563"/>
                  <a:gd name="T17" fmla="*/ 50 h 353"/>
                  <a:gd name="T18" fmla="*/ 453 w 563"/>
                  <a:gd name="T19" fmla="*/ 66 h 353"/>
                  <a:gd name="T20" fmla="*/ 419 w 563"/>
                  <a:gd name="T21" fmla="*/ 87 h 353"/>
                  <a:gd name="T22" fmla="*/ 395 w 563"/>
                  <a:gd name="T23" fmla="*/ 107 h 353"/>
                  <a:gd name="T24" fmla="*/ 378 w 563"/>
                  <a:gd name="T25" fmla="*/ 119 h 353"/>
                  <a:gd name="T26" fmla="*/ 366 w 563"/>
                  <a:gd name="T27" fmla="*/ 135 h 353"/>
                  <a:gd name="T28" fmla="*/ 338 w 563"/>
                  <a:gd name="T29" fmla="*/ 155 h 353"/>
                  <a:gd name="T30" fmla="*/ 312 w 563"/>
                  <a:gd name="T31" fmla="*/ 175 h 353"/>
                  <a:gd name="T32" fmla="*/ 295 w 563"/>
                  <a:gd name="T33" fmla="*/ 208 h 353"/>
                  <a:gd name="T34" fmla="*/ 273 w 563"/>
                  <a:gd name="T35" fmla="*/ 230 h 353"/>
                  <a:gd name="T36" fmla="*/ 275 w 563"/>
                  <a:gd name="T37" fmla="*/ 198 h 353"/>
                  <a:gd name="T38" fmla="*/ 257 w 563"/>
                  <a:gd name="T39" fmla="*/ 198 h 353"/>
                  <a:gd name="T40" fmla="*/ 225 w 563"/>
                  <a:gd name="T41" fmla="*/ 214 h 353"/>
                  <a:gd name="T42" fmla="*/ 196 w 563"/>
                  <a:gd name="T43" fmla="*/ 224 h 353"/>
                  <a:gd name="T44" fmla="*/ 144 w 563"/>
                  <a:gd name="T45" fmla="*/ 252 h 353"/>
                  <a:gd name="T46" fmla="*/ 124 w 563"/>
                  <a:gd name="T47" fmla="*/ 277 h 353"/>
                  <a:gd name="T48" fmla="*/ 109 w 563"/>
                  <a:gd name="T49" fmla="*/ 309 h 353"/>
                  <a:gd name="T50" fmla="*/ 117 w 563"/>
                  <a:gd name="T51" fmla="*/ 323 h 353"/>
                  <a:gd name="T52" fmla="*/ 160 w 563"/>
                  <a:gd name="T53" fmla="*/ 297 h 353"/>
                  <a:gd name="T54" fmla="*/ 200 w 563"/>
                  <a:gd name="T55" fmla="*/ 279 h 353"/>
                  <a:gd name="T56" fmla="*/ 172 w 563"/>
                  <a:gd name="T57" fmla="*/ 311 h 353"/>
                  <a:gd name="T58" fmla="*/ 194 w 563"/>
                  <a:gd name="T59" fmla="*/ 319 h 353"/>
                  <a:gd name="T60" fmla="*/ 194 w 563"/>
                  <a:gd name="T61" fmla="*/ 331 h 353"/>
                  <a:gd name="T62" fmla="*/ 132 w 563"/>
                  <a:gd name="T63" fmla="*/ 349 h 353"/>
                  <a:gd name="T64" fmla="*/ 117 w 563"/>
                  <a:gd name="T65" fmla="*/ 351 h 353"/>
                  <a:gd name="T66" fmla="*/ 101 w 563"/>
                  <a:gd name="T67" fmla="*/ 343 h 353"/>
                  <a:gd name="T68" fmla="*/ 57 w 563"/>
                  <a:gd name="T69" fmla="*/ 349 h 353"/>
                  <a:gd name="T70" fmla="*/ 41 w 563"/>
                  <a:gd name="T71" fmla="*/ 323 h 353"/>
                  <a:gd name="T72" fmla="*/ 39 w 563"/>
                  <a:gd name="T73" fmla="*/ 289 h 353"/>
                  <a:gd name="T74" fmla="*/ 37 w 563"/>
                  <a:gd name="T75" fmla="*/ 275 h 353"/>
                  <a:gd name="T76" fmla="*/ 28 w 563"/>
                  <a:gd name="T77" fmla="*/ 258 h 353"/>
                  <a:gd name="T78" fmla="*/ 16 w 563"/>
                  <a:gd name="T79" fmla="*/ 275 h 353"/>
                  <a:gd name="T80" fmla="*/ 18 w 563"/>
                  <a:gd name="T81" fmla="*/ 279 h 353"/>
                  <a:gd name="T82" fmla="*/ 18 w 563"/>
                  <a:gd name="T83" fmla="*/ 293 h 353"/>
                  <a:gd name="T84" fmla="*/ 12 w 563"/>
                  <a:gd name="T85" fmla="*/ 311 h 353"/>
                  <a:gd name="T86" fmla="*/ 6 w 563"/>
                  <a:gd name="T87" fmla="*/ 305 h 353"/>
                  <a:gd name="T88" fmla="*/ 0 w 563"/>
                  <a:gd name="T89" fmla="*/ 289 h 353"/>
                  <a:gd name="T90" fmla="*/ 6 w 563"/>
                  <a:gd name="T91" fmla="*/ 266 h 353"/>
                  <a:gd name="T92" fmla="*/ 6 w 563"/>
                  <a:gd name="T93" fmla="*/ 244 h 353"/>
                  <a:gd name="T94" fmla="*/ 6 w 563"/>
                  <a:gd name="T95" fmla="*/ 222 h 353"/>
                  <a:gd name="T96" fmla="*/ 2 w 563"/>
                  <a:gd name="T97" fmla="*/ 210 h 353"/>
                  <a:gd name="T98" fmla="*/ 24 w 563"/>
                  <a:gd name="T99" fmla="*/ 182 h 353"/>
                  <a:gd name="T100" fmla="*/ 55 w 563"/>
                  <a:gd name="T101" fmla="*/ 149 h 353"/>
                  <a:gd name="T102" fmla="*/ 71 w 563"/>
                  <a:gd name="T103" fmla="*/ 131 h 353"/>
                  <a:gd name="T104" fmla="*/ 77 w 563"/>
                  <a:gd name="T105" fmla="*/ 129 h 353"/>
                  <a:gd name="T106" fmla="*/ 79 w 563"/>
                  <a:gd name="T107" fmla="*/ 131 h 353"/>
                  <a:gd name="T108" fmla="*/ 101 w 563"/>
                  <a:gd name="T109" fmla="*/ 123 h 353"/>
                  <a:gd name="T110" fmla="*/ 87 w 563"/>
                  <a:gd name="T111" fmla="*/ 192 h 353"/>
                  <a:gd name="T112" fmla="*/ 99 w 563"/>
                  <a:gd name="T113" fmla="*/ 173 h 353"/>
                  <a:gd name="T114" fmla="*/ 360 w 563"/>
                  <a:gd name="T115" fmla="*/ 46 h 353"/>
                  <a:gd name="T116" fmla="*/ 423 w 563"/>
                  <a:gd name="T117" fmla="*/ 56 h 353"/>
                  <a:gd name="T118" fmla="*/ 500 w 563"/>
                  <a:gd name="T119" fmla="*/ 12 h 3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63" h="353">
                    <a:moveTo>
                      <a:pt x="528" y="6"/>
                    </a:moveTo>
                    <a:lnTo>
                      <a:pt x="528" y="8"/>
                    </a:lnTo>
                    <a:lnTo>
                      <a:pt x="526" y="10"/>
                    </a:lnTo>
                    <a:lnTo>
                      <a:pt x="526" y="12"/>
                    </a:lnTo>
                    <a:lnTo>
                      <a:pt x="526" y="14"/>
                    </a:lnTo>
                    <a:lnTo>
                      <a:pt x="528" y="16"/>
                    </a:lnTo>
                    <a:lnTo>
                      <a:pt x="530" y="16"/>
                    </a:lnTo>
                    <a:lnTo>
                      <a:pt x="532" y="16"/>
                    </a:lnTo>
                    <a:lnTo>
                      <a:pt x="534" y="16"/>
                    </a:lnTo>
                    <a:lnTo>
                      <a:pt x="538" y="16"/>
                    </a:lnTo>
                    <a:lnTo>
                      <a:pt x="540" y="14"/>
                    </a:lnTo>
                    <a:lnTo>
                      <a:pt x="546" y="12"/>
                    </a:lnTo>
                    <a:lnTo>
                      <a:pt x="550" y="8"/>
                    </a:lnTo>
                    <a:lnTo>
                      <a:pt x="554" y="6"/>
                    </a:lnTo>
                    <a:lnTo>
                      <a:pt x="556" y="4"/>
                    </a:lnTo>
                    <a:lnTo>
                      <a:pt x="558" y="2"/>
                    </a:lnTo>
                    <a:lnTo>
                      <a:pt x="560" y="0"/>
                    </a:lnTo>
                    <a:lnTo>
                      <a:pt x="558" y="4"/>
                    </a:lnTo>
                    <a:lnTo>
                      <a:pt x="558" y="6"/>
                    </a:lnTo>
                    <a:lnTo>
                      <a:pt x="558" y="8"/>
                    </a:lnTo>
                    <a:lnTo>
                      <a:pt x="560" y="8"/>
                    </a:lnTo>
                    <a:lnTo>
                      <a:pt x="563" y="8"/>
                    </a:lnTo>
                    <a:lnTo>
                      <a:pt x="560" y="8"/>
                    </a:lnTo>
                    <a:lnTo>
                      <a:pt x="556" y="10"/>
                    </a:lnTo>
                    <a:lnTo>
                      <a:pt x="550" y="12"/>
                    </a:lnTo>
                    <a:lnTo>
                      <a:pt x="548" y="14"/>
                    </a:lnTo>
                    <a:lnTo>
                      <a:pt x="546" y="14"/>
                    </a:lnTo>
                    <a:lnTo>
                      <a:pt x="544" y="16"/>
                    </a:lnTo>
                    <a:lnTo>
                      <a:pt x="542" y="18"/>
                    </a:lnTo>
                    <a:lnTo>
                      <a:pt x="538" y="20"/>
                    </a:lnTo>
                    <a:lnTo>
                      <a:pt x="534" y="22"/>
                    </a:lnTo>
                    <a:lnTo>
                      <a:pt x="526" y="26"/>
                    </a:lnTo>
                    <a:lnTo>
                      <a:pt x="524" y="28"/>
                    </a:lnTo>
                    <a:lnTo>
                      <a:pt x="522" y="28"/>
                    </a:lnTo>
                    <a:lnTo>
                      <a:pt x="520" y="28"/>
                    </a:lnTo>
                    <a:lnTo>
                      <a:pt x="518" y="30"/>
                    </a:lnTo>
                    <a:lnTo>
                      <a:pt x="516" y="30"/>
                    </a:lnTo>
                    <a:lnTo>
                      <a:pt x="514" y="32"/>
                    </a:lnTo>
                    <a:lnTo>
                      <a:pt x="512" y="34"/>
                    </a:lnTo>
                    <a:lnTo>
                      <a:pt x="508" y="36"/>
                    </a:lnTo>
                    <a:lnTo>
                      <a:pt x="506" y="38"/>
                    </a:lnTo>
                    <a:lnTo>
                      <a:pt x="504" y="38"/>
                    </a:lnTo>
                    <a:lnTo>
                      <a:pt x="502" y="40"/>
                    </a:lnTo>
                    <a:lnTo>
                      <a:pt x="500" y="38"/>
                    </a:lnTo>
                    <a:lnTo>
                      <a:pt x="502" y="36"/>
                    </a:lnTo>
                    <a:lnTo>
                      <a:pt x="504" y="34"/>
                    </a:lnTo>
                    <a:lnTo>
                      <a:pt x="508" y="32"/>
                    </a:lnTo>
                    <a:lnTo>
                      <a:pt x="510" y="30"/>
                    </a:lnTo>
                    <a:lnTo>
                      <a:pt x="514" y="28"/>
                    </a:lnTo>
                    <a:lnTo>
                      <a:pt x="518" y="26"/>
                    </a:lnTo>
                    <a:lnTo>
                      <a:pt x="520" y="24"/>
                    </a:lnTo>
                    <a:lnTo>
                      <a:pt x="522" y="24"/>
                    </a:lnTo>
                    <a:lnTo>
                      <a:pt x="522" y="22"/>
                    </a:lnTo>
                    <a:lnTo>
                      <a:pt x="520" y="22"/>
                    </a:lnTo>
                    <a:lnTo>
                      <a:pt x="520" y="24"/>
                    </a:lnTo>
                    <a:lnTo>
                      <a:pt x="518" y="24"/>
                    </a:lnTo>
                    <a:lnTo>
                      <a:pt x="518" y="26"/>
                    </a:lnTo>
                    <a:lnTo>
                      <a:pt x="514" y="26"/>
                    </a:lnTo>
                    <a:lnTo>
                      <a:pt x="512" y="28"/>
                    </a:lnTo>
                    <a:lnTo>
                      <a:pt x="508" y="30"/>
                    </a:lnTo>
                    <a:lnTo>
                      <a:pt x="506" y="30"/>
                    </a:lnTo>
                    <a:lnTo>
                      <a:pt x="502" y="32"/>
                    </a:lnTo>
                    <a:lnTo>
                      <a:pt x="500" y="34"/>
                    </a:lnTo>
                    <a:lnTo>
                      <a:pt x="498" y="34"/>
                    </a:lnTo>
                    <a:lnTo>
                      <a:pt x="494" y="36"/>
                    </a:lnTo>
                    <a:lnTo>
                      <a:pt x="492" y="36"/>
                    </a:lnTo>
                    <a:lnTo>
                      <a:pt x="490" y="38"/>
                    </a:lnTo>
                    <a:lnTo>
                      <a:pt x="486" y="38"/>
                    </a:lnTo>
                    <a:lnTo>
                      <a:pt x="484" y="40"/>
                    </a:lnTo>
                    <a:lnTo>
                      <a:pt x="482" y="42"/>
                    </a:lnTo>
                    <a:lnTo>
                      <a:pt x="480" y="42"/>
                    </a:lnTo>
                    <a:lnTo>
                      <a:pt x="478" y="44"/>
                    </a:lnTo>
                    <a:lnTo>
                      <a:pt x="476" y="44"/>
                    </a:lnTo>
                    <a:lnTo>
                      <a:pt x="474" y="46"/>
                    </a:lnTo>
                    <a:lnTo>
                      <a:pt x="471" y="48"/>
                    </a:lnTo>
                    <a:lnTo>
                      <a:pt x="469" y="48"/>
                    </a:lnTo>
                    <a:lnTo>
                      <a:pt x="467" y="48"/>
                    </a:lnTo>
                    <a:lnTo>
                      <a:pt x="465" y="50"/>
                    </a:lnTo>
                    <a:lnTo>
                      <a:pt x="463" y="52"/>
                    </a:lnTo>
                    <a:lnTo>
                      <a:pt x="461" y="54"/>
                    </a:lnTo>
                    <a:lnTo>
                      <a:pt x="459" y="56"/>
                    </a:lnTo>
                    <a:lnTo>
                      <a:pt x="457" y="60"/>
                    </a:lnTo>
                    <a:lnTo>
                      <a:pt x="455" y="62"/>
                    </a:lnTo>
                    <a:lnTo>
                      <a:pt x="455" y="64"/>
                    </a:lnTo>
                    <a:lnTo>
                      <a:pt x="455" y="66"/>
                    </a:lnTo>
                    <a:lnTo>
                      <a:pt x="453" y="66"/>
                    </a:lnTo>
                    <a:lnTo>
                      <a:pt x="453" y="68"/>
                    </a:lnTo>
                    <a:lnTo>
                      <a:pt x="451" y="70"/>
                    </a:lnTo>
                    <a:lnTo>
                      <a:pt x="447" y="70"/>
                    </a:lnTo>
                    <a:lnTo>
                      <a:pt x="443" y="72"/>
                    </a:lnTo>
                    <a:lnTo>
                      <a:pt x="439" y="72"/>
                    </a:lnTo>
                    <a:lnTo>
                      <a:pt x="435" y="74"/>
                    </a:lnTo>
                    <a:lnTo>
                      <a:pt x="431" y="76"/>
                    </a:lnTo>
                    <a:lnTo>
                      <a:pt x="427" y="78"/>
                    </a:lnTo>
                    <a:lnTo>
                      <a:pt x="425" y="80"/>
                    </a:lnTo>
                    <a:lnTo>
                      <a:pt x="421" y="85"/>
                    </a:lnTo>
                    <a:lnTo>
                      <a:pt x="419" y="87"/>
                    </a:lnTo>
                    <a:lnTo>
                      <a:pt x="415" y="91"/>
                    </a:lnTo>
                    <a:lnTo>
                      <a:pt x="411" y="95"/>
                    </a:lnTo>
                    <a:lnTo>
                      <a:pt x="409" y="95"/>
                    </a:lnTo>
                    <a:lnTo>
                      <a:pt x="407" y="97"/>
                    </a:lnTo>
                    <a:lnTo>
                      <a:pt x="405" y="97"/>
                    </a:lnTo>
                    <a:lnTo>
                      <a:pt x="403" y="99"/>
                    </a:lnTo>
                    <a:lnTo>
                      <a:pt x="401" y="99"/>
                    </a:lnTo>
                    <a:lnTo>
                      <a:pt x="401" y="101"/>
                    </a:lnTo>
                    <a:lnTo>
                      <a:pt x="397" y="103"/>
                    </a:lnTo>
                    <a:lnTo>
                      <a:pt x="397" y="105"/>
                    </a:lnTo>
                    <a:lnTo>
                      <a:pt x="395" y="107"/>
                    </a:lnTo>
                    <a:lnTo>
                      <a:pt x="393" y="109"/>
                    </a:lnTo>
                    <a:lnTo>
                      <a:pt x="391" y="111"/>
                    </a:lnTo>
                    <a:lnTo>
                      <a:pt x="389" y="111"/>
                    </a:lnTo>
                    <a:lnTo>
                      <a:pt x="387" y="113"/>
                    </a:lnTo>
                    <a:lnTo>
                      <a:pt x="382" y="113"/>
                    </a:lnTo>
                    <a:lnTo>
                      <a:pt x="380" y="115"/>
                    </a:lnTo>
                    <a:lnTo>
                      <a:pt x="378" y="115"/>
                    </a:lnTo>
                    <a:lnTo>
                      <a:pt x="378" y="117"/>
                    </a:lnTo>
                    <a:lnTo>
                      <a:pt x="378" y="119"/>
                    </a:lnTo>
                    <a:lnTo>
                      <a:pt x="378" y="121"/>
                    </a:lnTo>
                    <a:lnTo>
                      <a:pt x="378" y="123"/>
                    </a:lnTo>
                    <a:lnTo>
                      <a:pt x="376" y="125"/>
                    </a:lnTo>
                    <a:lnTo>
                      <a:pt x="374" y="127"/>
                    </a:lnTo>
                    <a:lnTo>
                      <a:pt x="372" y="127"/>
                    </a:lnTo>
                    <a:lnTo>
                      <a:pt x="370" y="129"/>
                    </a:lnTo>
                    <a:lnTo>
                      <a:pt x="368" y="133"/>
                    </a:lnTo>
                    <a:lnTo>
                      <a:pt x="366" y="135"/>
                    </a:lnTo>
                    <a:lnTo>
                      <a:pt x="364" y="137"/>
                    </a:lnTo>
                    <a:lnTo>
                      <a:pt x="364" y="139"/>
                    </a:lnTo>
                    <a:lnTo>
                      <a:pt x="362" y="141"/>
                    </a:lnTo>
                    <a:lnTo>
                      <a:pt x="360" y="143"/>
                    </a:lnTo>
                    <a:lnTo>
                      <a:pt x="356" y="145"/>
                    </a:lnTo>
                    <a:lnTo>
                      <a:pt x="350" y="149"/>
                    </a:lnTo>
                    <a:lnTo>
                      <a:pt x="346" y="151"/>
                    </a:lnTo>
                    <a:lnTo>
                      <a:pt x="342" y="153"/>
                    </a:lnTo>
                    <a:lnTo>
                      <a:pt x="338" y="155"/>
                    </a:lnTo>
                    <a:lnTo>
                      <a:pt x="334" y="157"/>
                    </a:lnTo>
                    <a:lnTo>
                      <a:pt x="330" y="161"/>
                    </a:lnTo>
                    <a:lnTo>
                      <a:pt x="326" y="163"/>
                    </a:lnTo>
                    <a:lnTo>
                      <a:pt x="322" y="167"/>
                    </a:lnTo>
                    <a:lnTo>
                      <a:pt x="318" y="169"/>
                    </a:lnTo>
                    <a:lnTo>
                      <a:pt x="316" y="171"/>
                    </a:lnTo>
                    <a:lnTo>
                      <a:pt x="314" y="171"/>
                    </a:lnTo>
                    <a:lnTo>
                      <a:pt x="314" y="173"/>
                    </a:lnTo>
                    <a:lnTo>
                      <a:pt x="312" y="175"/>
                    </a:lnTo>
                    <a:lnTo>
                      <a:pt x="310" y="178"/>
                    </a:lnTo>
                    <a:lnTo>
                      <a:pt x="308" y="180"/>
                    </a:lnTo>
                    <a:lnTo>
                      <a:pt x="306" y="182"/>
                    </a:lnTo>
                    <a:lnTo>
                      <a:pt x="302" y="186"/>
                    </a:lnTo>
                    <a:lnTo>
                      <a:pt x="300" y="188"/>
                    </a:lnTo>
                    <a:lnTo>
                      <a:pt x="300" y="190"/>
                    </a:lnTo>
                    <a:lnTo>
                      <a:pt x="298" y="194"/>
                    </a:lnTo>
                    <a:lnTo>
                      <a:pt x="295" y="198"/>
                    </a:lnTo>
                    <a:lnTo>
                      <a:pt x="295" y="202"/>
                    </a:lnTo>
                    <a:lnTo>
                      <a:pt x="295" y="204"/>
                    </a:lnTo>
                    <a:lnTo>
                      <a:pt x="295" y="208"/>
                    </a:lnTo>
                    <a:lnTo>
                      <a:pt x="295" y="210"/>
                    </a:lnTo>
                    <a:lnTo>
                      <a:pt x="293" y="212"/>
                    </a:lnTo>
                    <a:lnTo>
                      <a:pt x="293" y="214"/>
                    </a:lnTo>
                    <a:lnTo>
                      <a:pt x="291" y="216"/>
                    </a:lnTo>
                    <a:lnTo>
                      <a:pt x="289" y="218"/>
                    </a:lnTo>
                    <a:lnTo>
                      <a:pt x="285" y="222"/>
                    </a:lnTo>
                    <a:lnTo>
                      <a:pt x="281" y="226"/>
                    </a:lnTo>
                    <a:lnTo>
                      <a:pt x="279" y="228"/>
                    </a:lnTo>
                    <a:lnTo>
                      <a:pt x="277" y="230"/>
                    </a:lnTo>
                    <a:lnTo>
                      <a:pt x="275" y="230"/>
                    </a:lnTo>
                    <a:lnTo>
                      <a:pt x="273" y="230"/>
                    </a:lnTo>
                    <a:lnTo>
                      <a:pt x="273" y="228"/>
                    </a:lnTo>
                    <a:lnTo>
                      <a:pt x="271" y="226"/>
                    </a:lnTo>
                    <a:lnTo>
                      <a:pt x="271" y="220"/>
                    </a:lnTo>
                    <a:lnTo>
                      <a:pt x="273" y="216"/>
                    </a:lnTo>
                    <a:lnTo>
                      <a:pt x="275" y="212"/>
                    </a:lnTo>
                    <a:lnTo>
                      <a:pt x="277" y="208"/>
                    </a:lnTo>
                    <a:lnTo>
                      <a:pt x="279" y="204"/>
                    </a:lnTo>
                    <a:lnTo>
                      <a:pt x="279" y="200"/>
                    </a:lnTo>
                    <a:lnTo>
                      <a:pt x="277" y="200"/>
                    </a:lnTo>
                    <a:lnTo>
                      <a:pt x="275" y="198"/>
                    </a:lnTo>
                    <a:lnTo>
                      <a:pt x="271" y="200"/>
                    </a:lnTo>
                    <a:lnTo>
                      <a:pt x="269" y="200"/>
                    </a:lnTo>
                    <a:lnTo>
                      <a:pt x="265" y="200"/>
                    </a:lnTo>
                    <a:lnTo>
                      <a:pt x="263" y="202"/>
                    </a:lnTo>
                    <a:lnTo>
                      <a:pt x="261" y="202"/>
                    </a:lnTo>
                    <a:lnTo>
                      <a:pt x="259" y="202"/>
                    </a:lnTo>
                    <a:lnTo>
                      <a:pt x="257" y="200"/>
                    </a:lnTo>
                    <a:lnTo>
                      <a:pt x="257" y="198"/>
                    </a:lnTo>
                    <a:lnTo>
                      <a:pt x="257" y="200"/>
                    </a:lnTo>
                    <a:lnTo>
                      <a:pt x="255" y="200"/>
                    </a:lnTo>
                    <a:lnTo>
                      <a:pt x="253" y="202"/>
                    </a:lnTo>
                    <a:lnTo>
                      <a:pt x="249" y="204"/>
                    </a:lnTo>
                    <a:lnTo>
                      <a:pt x="245" y="206"/>
                    </a:lnTo>
                    <a:lnTo>
                      <a:pt x="239" y="206"/>
                    </a:lnTo>
                    <a:lnTo>
                      <a:pt x="235" y="208"/>
                    </a:lnTo>
                    <a:lnTo>
                      <a:pt x="231" y="210"/>
                    </a:lnTo>
                    <a:lnTo>
                      <a:pt x="229" y="212"/>
                    </a:lnTo>
                    <a:lnTo>
                      <a:pt x="227" y="212"/>
                    </a:lnTo>
                    <a:lnTo>
                      <a:pt x="225" y="214"/>
                    </a:lnTo>
                    <a:lnTo>
                      <a:pt x="223" y="214"/>
                    </a:lnTo>
                    <a:lnTo>
                      <a:pt x="223" y="216"/>
                    </a:lnTo>
                    <a:lnTo>
                      <a:pt x="221" y="216"/>
                    </a:lnTo>
                    <a:lnTo>
                      <a:pt x="219" y="218"/>
                    </a:lnTo>
                    <a:lnTo>
                      <a:pt x="217" y="218"/>
                    </a:lnTo>
                    <a:lnTo>
                      <a:pt x="213" y="220"/>
                    </a:lnTo>
                    <a:lnTo>
                      <a:pt x="211" y="220"/>
                    </a:lnTo>
                    <a:lnTo>
                      <a:pt x="206" y="220"/>
                    </a:lnTo>
                    <a:lnTo>
                      <a:pt x="200" y="222"/>
                    </a:lnTo>
                    <a:lnTo>
                      <a:pt x="196" y="224"/>
                    </a:lnTo>
                    <a:lnTo>
                      <a:pt x="190" y="224"/>
                    </a:lnTo>
                    <a:lnTo>
                      <a:pt x="186" y="226"/>
                    </a:lnTo>
                    <a:lnTo>
                      <a:pt x="182" y="228"/>
                    </a:lnTo>
                    <a:lnTo>
                      <a:pt x="178" y="230"/>
                    </a:lnTo>
                    <a:lnTo>
                      <a:pt x="174" y="232"/>
                    </a:lnTo>
                    <a:lnTo>
                      <a:pt x="168" y="236"/>
                    </a:lnTo>
                    <a:lnTo>
                      <a:pt x="162" y="240"/>
                    </a:lnTo>
                    <a:lnTo>
                      <a:pt x="154" y="244"/>
                    </a:lnTo>
                    <a:lnTo>
                      <a:pt x="150" y="248"/>
                    </a:lnTo>
                    <a:lnTo>
                      <a:pt x="146" y="250"/>
                    </a:lnTo>
                    <a:lnTo>
                      <a:pt x="144" y="252"/>
                    </a:lnTo>
                    <a:lnTo>
                      <a:pt x="142" y="254"/>
                    </a:lnTo>
                    <a:lnTo>
                      <a:pt x="140" y="256"/>
                    </a:lnTo>
                    <a:lnTo>
                      <a:pt x="140" y="258"/>
                    </a:lnTo>
                    <a:lnTo>
                      <a:pt x="138" y="260"/>
                    </a:lnTo>
                    <a:lnTo>
                      <a:pt x="136" y="264"/>
                    </a:lnTo>
                    <a:lnTo>
                      <a:pt x="134" y="266"/>
                    </a:lnTo>
                    <a:lnTo>
                      <a:pt x="132" y="268"/>
                    </a:lnTo>
                    <a:lnTo>
                      <a:pt x="130" y="271"/>
                    </a:lnTo>
                    <a:lnTo>
                      <a:pt x="128" y="273"/>
                    </a:lnTo>
                    <a:lnTo>
                      <a:pt x="126" y="275"/>
                    </a:lnTo>
                    <a:lnTo>
                      <a:pt x="124" y="277"/>
                    </a:lnTo>
                    <a:lnTo>
                      <a:pt x="122" y="281"/>
                    </a:lnTo>
                    <a:lnTo>
                      <a:pt x="117" y="285"/>
                    </a:lnTo>
                    <a:lnTo>
                      <a:pt x="113" y="289"/>
                    </a:lnTo>
                    <a:lnTo>
                      <a:pt x="111" y="293"/>
                    </a:lnTo>
                    <a:lnTo>
                      <a:pt x="109" y="295"/>
                    </a:lnTo>
                    <a:lnTo>
                      <a:pt x="109" y="299"/>
                    </a:lnTo>
                    <a:lnTo>
                      <a:pt x="109" y="301"/>
                    </a:lnTo>
                    <a:lnTo>
                      <a:pt x="109" y="303"/>
                    </a:lnTo>
                    <a:lnTo>
                      <a:pt x="109" y="305"/>
                    </a:lnTo>
                    <a:lnTo>
                      <a:pt x="109" y="307"/>
                    </a:lnTo>
                    <a:lnTo>
                      <a:pt x="109" y="309"/>
                    </a:lnTo>
                    <a:lnTo>
                      <a:pt x="109" y="311"/>
                    </a:lnTo>
                    <a:lnTo>
                      <a:pt x="107" y="311"/>
                    </a:lnTo>
                    <a:lnTo>
                      <a:pt x="107" y="313"/>
                    </a:lnTo>
                    <a:lnTo>
                      <a:pt x="105" y="315"/>
                    </a:lnTo>
                    <a:lnTo>
                      <a:pt x="105" y="317"/>
                    </a:lnTo>
                    <a:lnTo>
                      <a:pt x="107" y="319"/>
                    </a:lnTo>
                    <a:lnTo>
                      <a:pt x="109" y="321"/>
                    </a:lnTo>
                    <a:lnTo>
                      <a:pt x="111" y="321"/>
                    </a:lnTo>
                    <a:lnTo>
                      <a:pt x="111" y="323"/>
                    </a:lnTo>
                    <a:lnTo>
                      <a:pt x="115" y="323"/>
                    </a:lnTo>
                    <a:lnTo>
                      <a:pt x="117" y="323"/>
                    </a:lnTo>
                    <a:lnTo>
                      <a:pt x="122" y="323"/>
                    </a:lnTo>
                    <a:lnTo>
                      <a:pt x="128" y="321"/>
                    </a:lnTo>
                    <a:lnTo>
                      <a:pt x="134" y="317"/>
                    </a:lnTo>
                    <a:lnTo>
                      <a:pt x="140" y="313"/>
                    </a:lnTo>
                    <a:lnTo>
                      <a:pt x="142" y="311"/>
                    </a:lnTo>
                    <a:lnTo>
                      <a:pt x="144" y="311"/>
                    </a:lnTo>
                    <a:lnTo>
                      <a:pt x="146" y="311"/>
                    </a:lnTo>
                    <a:lnTo>
                      <a:pt x="148" y="309"/>
                    </a:lnTo>
                    <a:lnTo>
                      <a:pt x="150" y="307"/>
                    </a:lnTo>
                    <a:lnTo>
                      <a:pt x="154" y="305"/>
                    </a:lnTo>
                    <a:lnTo>
                      <a:pt x="160" y="297"/>
                    </a:lnTo>
                    <a:lnTo>
                      <a:pt x="166" y="293"/>
                    </a:lnTo>
                    <a:lnTo>
                      <a:pt x="170" y="289"/>
                    </a:lnTo>
                    <a:lnTo>
                      <a:pt x="174" y="287"/>
                    </a:lnTo>
                    <a:lnTo>
                      <a:pt x="178" y="285"/>
                    </a:lnTo>
                    <a:lnTo>
                      <a:pt x="180" y="285"/>
                    </a:lnTo>
                    <a:lnTo>
                      <a:pt x="184" y="285"/>
                    </a:lnTo>
                    <a:lnTo>
                      <a:pt x="188" y="283"/>
                    </a:lnTo>
                    <a:lnTo>
                      <a:pt x="192" y="281"/>
                    </a:lnTo>
                    <a:lnTo>
                      <a:pt x="196" y="281"/>
                    </a:lnTo>
                    <a:lnTo>
                      <a:pt x="198" y="279"/>
                    </a:lnTo>
                    <a:lnTo>
                      <a:pt x="200" y="279"/>
                    </a:lnTo>
                    <a:lnTo>
                      <a:pt x="200" y="281"/>
                    </a:lnTo>
                    <a:lnTo>
                      <a:pt x="198" y="283"/>
                    </a:lnTo>
                    <a:lnTo>
                      <a:pt x="196" y="285"/>
                    </a:lnTo>
                    <a:lnTo>
                      <a:pt x="194" y="287"/>
                    </a:lnTo>
                    <a:lnTo>
                      <a:pt x="190" y="291"/>
                    </a:lnTo>
                    <a:lnTo>
                      <a:pt x="186" y="297"/>
                    </a:lnTo>
                    <a:lnTo>
                      <a:pt x="180" y="301"/>
                    </a:lnTo>
                    <a:lnTo>
                      <a:pt x="176" y="307"/>
                    </a:lnTo>
                    <a:lnTo>
                      <a:pt x="172" y="311"/>
                    </a:lnTo>
                    <a:lnTo>
                      <a:pt x="170" y="315"/>
                    </a:lnTo>
                    <a:lnTo>
                      <a:pt x="168" y="317"/>
                    </a:lnTo>
                    <a:lnTo>
                      <a:pt x="166" y="321"/>
                    </a:lnTo>
                    <a:lnTo>
                      <a:pt x="164" y="323"/>
                    </a:lnTo>
                    <a:lnTo>
                      <a:pt x="162" y="325"/>
                    </a:lnTo>
                    <a:lnTo>
                      <a:pt x="162" y="327"/>
                    </a:lnTo>
                    <a:lnTo>
                      <a:pt x="164" y="327"/>
                    </a:lnTo>
                    <a:lnTo>
                      <a:pt x="170" y="327"/>
                    </a:lnTo>
                    <a:lnTo>
                      <a:pt x="178" y="325"/>
                    </a:lnTo>
                    <a:lnTo>
                      <a:pt x="190" y="321"/>
                    </a:lnTo>
                    <a:lnTo>
                      <a:pt x="194" y="319"/>
                    </a:lnTo>
                    <a:lnTo>
                      <a:pt x="198" y="319"/>
                    </a:lnTo>
                    <a:lnTo>
                      <a:pt x="200" y="319"/>
                    </a:lnTo>
                    <a:lnTo>
                      <a:pt x="200" y="321"/>
                    </a:lnTo>
                    <a:lnTo>
                      <a:pt x="198" y="325"/>
                    </a:lnTo>
                    <a:lnTo>
                      <a:pt x="196" y="327"/>
                    </a:lnTo>
                    <a:lnTo>
                      <a:pt x="194" y="331"/>
                    </a:lnTo>
                    <a:lnTo>
                      <a:pt x="194" y="333"/>
                    </a:lnTo>
                    <a:lnTo>
                      <a:pt x="184" y="335"/>
                    </a:lnTo>
                    <a:lnTo>
                      <a:pt x="176" y="337"/>
                    </a:lnTo>
                    <a:lnTo>
                      <a:pt x="168" y="339"/>
                    </a:lnTo>
                    <a:lnTo>
                      <a:pt x="158" y="341"/>
                    </a:lnTo>
                    <a:lnTo>
                      <a:pt x="150" y="345"/>
                    </a:lnTo>
                    <a:lnTo>
                      <a:pt x="140" y="347"/>
                    </a:lnTo>
                    <a:lnTo>
                      <a:pt x="132" y="349"/>
                    </a:lnTo>
                    <a:lnTo>
                      <a:pt x="124" y="351"/>
                    </a:lnTo>
                    <a:lnTo>
                      <a:pt x="122" y="351"/>
                    </a:lnTo>
                    <a:lnTo>
                      <a:pt x="119" y="351"/>
                    </a:lnTo>
                    <a:lnTo>
                      <a:pt x="117" y="351"/>
                    </a:lnTo>
                    <a:lnTo>
                      <a:pt x="115" y="351"/>
                    </a:lnTo>
                    <a:lnTo>
                      <a:pt x="115" y="353"/>
                    </a:lnTo>
                    <a:lnTo>
                      <a:pt x="113" y="353"/>
                    </a:lnTo>
                    <a:lnTo>
                      <a:pt x="111" y="351"/>
                    </a:lnTo>
                    <a:lnTo>
                      <a:pt x="109" y="349"/>
                    </a:lnTo>
                    <a:lnTo>
                      <a:pt x="105" y="347"/>
                    </a:lnTo>
                    <a:lnTo>
                      <a:pt x="103" y="345"/>
                    </a:lnTo>
                    <a:lnTo>
                      <a:pt x="101" y="343"/>
                    </a:lnTo>
                    <a:lnTo>
                      <a:pt x="99" y="345"/>
                    </a:lnTo>
                    <a:lnTo>
                      <a:pt x="97" y="345"/>
                    </a:lnTo>
                    <a:lnTo>
                      <a:pt x="93" y="347"/>
                    </a:lnTo>
                    <a:lnTo>
                      <a:pt x="89" y="349"/>
                    </a:lnTo>
                    <a:lnTo>
                      <a:pt x="85" y="351"/>
                    </a:lnTo>
                    <a:lnTo>
                      <a:pt x="81" y="351"/>
                    </a:lnTo>
                    <a:lnTo>
                      <a:pt x="77" y="351"/>
                    </a:lnTo>
                    <a:lnTo>
                      <a:pt x="73" y="351"/>
                    </a:lnTo>
                    <a:lnTo>
                      <a:pt x="69" y="351"/>
                    </a:lnTo>
                    <a:lnTo>
                      <a:pt x="63" y="351"/>
                    </a:lnTo>
                    <a:lnTo>
                      <a:pt x="57" y="349"/>
                    </a:lnTo>
                    <a:lnTo>
                      <a:pt x="51" y="347"/>
                    </a:lnTo>
                    <a:lnTo>
                      <a:pt x="45" y="345"/>
                    </a:lnTo>
                    <a:lnTo>
                      <a:pt x="41" y="343"/>
                    </a:lnTo>
                    <a:lnTo>
                      <a:pt x="37" y="341"/>
                    </a:lnTo>
                    <a:lnTo>
                      <a:pt x="35" y="339"/>
                    </a:lnTo>
                    <a:lnTo>
                      <a:pt x="33" y="337"/>
                    </a:lnTo>
                    <a:lnTo>
                      <a:pt x="33" y="333"/>
                    </a:lnTo>
                    <a:lnTo>
                      <a:pt x="35" y="331"/>
                    </a:lnTo>
                    <a:lnTo>
                      <a:pt x="37" y="327"/>
                    </a:lnTo>
                    <a:lnTo>
                      <a:pt x="39" y="325"/>
                    </a:lnTo>
                    <a:lnTo>
                      <a:pt x="41" y="323"/>
                    </a:lnTo>
                    <a:lnTo>
                      <a:pt x="43" y="319"/>
                    </a:lnTo>
                    <a:lnTo>
                      <a:pt x="43" y="315"/>
                    </a:lnTo>
                    <a:lnTo>
                      <a:pt x="43" y="311"/>
                    </a:lnTo>
                    <a:lnTo>
                      <a:pt x="43" y="307"/>
                    </a:lnTo>
                    <a:lnTo>
                      <a:pt x="41" y="303"/>
                    </a:lnTo>
                    <a:lnTo>
                      <a:pt x="39" y="297"/>
                    </a:lnTo>
                    <a:lnTo>
                      <a:pt x="37" y="295"/>
                    </a:lnTo>
                    <a:lnTo>
                      <a:pt x="37" y="293"/>
                    </a:lnTo>
                    <a:lnTo>
                      <a:pt x="39" y="291"/>
                    </a:lnTo>
                    <a:lnTo>
                      <a:pt x="39" y="289"/>
                    </a:lnTo>
                    <a:lnTo>
                      <a:pt x="39" y="287"/>
                    </a:lnTo>
                    <a:lnTo>
                      <a:pt x="39" y="285"/>
                    </a:lnTo>
                    <a:lnTo>
                      <a:pt x="37" y="285"/>
                    </a:lnTo>
                    <a:lnTo>
                      <a:pt x="37" y="283"/>
                    </a:lnTo>
                    <a:lnTo>
                      <a:pt x="35" y="281"/>
                    </a:lnTo>
                    <a:lnTo>
                      <a:pt x="35" y="279"/>
                    </a:lnTo>
                    <a:lnTo>
                      <a:pt x="35" y="277"/>
                    </a:lnTo>
                    <a:lnTo>
                      <a:pt x="35" y="275"/>
                    </a:lnTo>
                    <a:lnTo>
                      <a:pt x="37" y="275"/>
                    </a:lnTo>
                    <a:lnTo>
                      <a:pt x="37" y="273"/>
                    </a:lnTo>
                    <a:lnTo>
                      <a:pt x="35" y="273"/>
                    </a:lnTo>
                    <a:lnTo>
                      <a:pt x="35" y="275"/>
                    </a:lnTo>
                    <a:lnTo>
                      <a:pt x="33" y="273"/>
                    </a:lnTo>
                    <a:lnTo>
                      <a:pt x="33" y="271"/>
                    </a:lnTo>
                    <a:lnTo>
                      <a:pt x="30" y="266"/>
                    </a:lnTo>
                    <a:lnTo>
                      <a:pt x="30" y="264"/>
                    </a:lnTo>
                    <a:lnTo>
                      <a:pt x="30" y="260"/>
                    </a:lnTo>
                    <a:lnTo>
                      <a:pt x="28" y="258"/>
                    </a:lnTo>
                    <a:lnTo>
                      <a:pt x="28" y="256"/>
                    </a:lnTo>
                    <a:lnTo>
                      <a:pt x="26" y="256"/>
                    </a:lnTo>
                    <a:lnTo>
                      <a:pt x="24" y="258"/>
                    </a:lnTo>
                    <a:lnTo>
                      <a:pt x="22" y="260"/>
                    </a:lnTo>
                    <a:lnTo>
                      <a:pt x="20" y="262"/>
                    </a:lnTo>
                    <a:lnTo>
                      <a:pt x="18" y="266"/>
                    </a:lnTo>
                    <a:lnTo>
                      <a:pt x="16" y="268"/>
                    </a:lnTo>
                    <a:lnTo>
                      <a:pt x="16" y="271"/>
                    </a:lnTo>
                    <a:lnTo>
                      <a:pt x="16" y="273"/>
                    </a:lnTo>
                    <a:lnTo>
                      <a:pt x="16" y="275"/>
                    </a:lnTo>
                    <a:lnTo>
                      <a:pt x="18" y="275"/>
                    </a:lnTo>
                    <a:lnTo>
                      <a:pt x="20" y="275"/>
                    </a:lnTo>
                    <a:lnTo>
                      <a:pt x="18" y="277"/>
                    </a:lnTo>
                    <a:lnTo>
                      <a:pt x="18" y="279"/>
                    </a:lnTo>
                    <a:lnTo>
                      <a:pt x="18" y="281"/>
                    </a:lnTo>
                    <a:lnTo>
                      <a:pt x="18" y="283"/>
                    </a:lnTo>
                    <a:lnTo>
                      <a:pt x="20" y="283"/>
                    </a:lnTo>
                    <a:lnTo>
                      <a:pt x="20" y="285"/>
                    </a:lnTo>
                    <a:lnTo>
                      <a:pt x="20" y="287"/>
                    </a:lnTo>
                    <a:lnTo>
                      <a:pt x="20" y="289"/>
                    </a:lnTo>
                    <a:lnTo>
                      <a:pt x="18" y="291"/>
                    </a:lnTo>
                    <a:lnTo>
                      <a:pt x="18" y="293"/>
                    </a:lnTo>
                    <a:lnTo>
                      <a:pt x="18" y="295"/>
                    </a:lnTo>
                    <a:lnTo>
                      <a:pt x="18" y="297"/>
                    </a:lnTo>
                    <a:lnTo>
                      <a:pt x="20" y="297"/>
                    </a:lnTo>
                    <a:lnTo>
                      <a:pt x="20" y="299"/>
                    </a:lnTo>
                    <a:lnTo>
                      <a:pt x="18" y="301"/>
                    </a:lnTo>
                    <a:lnTo>
                      <a:pt x="18" y="303"/>
                    </a:lnTo>
                    <a:lnTo>
                      <a:pt x="16" y="305"/>
                    </a:lnTo>
                    <a:lnTo>
                      <a:pt x="16" y="307"/>
                    </a:lnTo>
                    <a:lnTo>
                      <a:pt x="14" y="307"/>
                    </a:lnTo>
                    <a:lnTo>
                      <a:pt x="12" y="309"/>
                    </a:lnTo>
                    <a:lnTo>
                      <a:pt x="12" y="311"/>
                    </a:lnTo>
                    <a:lnTo>
                      <a:pt x="12" y="313"/>
                    </a:lnTo>
                    <a:lnTo>
                      <a:pt x="10" y="315"/>
                    </a:lnTo>
                    <a:lnTo>
                      <a:pt x="10" y="317"/>
                    </a:lnTo>
                    <a:lnTo>
                      <a:pt x="8" y="317"/>
                    </a:lnTo>
                    <a:lnTo>
                      <a:pt x="6" y="317"/>
                    </a:lnTo>
                    <a:lnTo>
                      <a:pt x="4" y="315"/>
                    </a:lnTo>
                    <a:lnTo>
                      <a:pt x="4" y="311"/>
                    </a:lnTo>
                    <a:lnTo>
                      <a:pt x="4" y="309"/>
                    </a:lnTo>
                    <a:lnTo>
                      <a:pt x="4" y="307"/>
                    </a:lnTo>
                    <a:lnTo>
                      <a:pt x="6" y="305"/>
                    </a:lnTo>
                    <a:lnTo>
                      <a:pt x="6" y="303"/>
                    </a:lnTo>
                    <a:lnTo>
                      <a:pt x="6" y="301"/>
                    </a:lnTo>
                    <a:lnTo>
                      <a:pt x="6" y="299"/>
                    </a:lnTo>
                    <a:lnTo>
                      <a:pt x="4" y="297"/>
                    </a:lnTo>
                    <a:lnTo>
                      <a:pt x="2" y="297"/>
                    </a:lnTo>
                    <a:lnTo>
                      <a:pt x="0" y="295"/>
                    </a:lnTo>
                    <a:lnTo>
                      <a:pt x="0" y="293"/>
                    </a:lnTo>
                    <a:lnTo>
                      <a:pt x="0" y="291"/>
                    </a:lnTo>
                    <a:lnTo>
                      <a:pt x="0" y="289"/>
                    </a:lnTo>
                    <a:lnTo>
                      <a:pt x="2" y="289"/>
                    </a:lnTo>
                    <a:lnTo>
                      <a:pt x="2" y="287"/>
                    </a:lnTo>
                    <a:lnTo>
                      <a:pt x="4" y="287"/>
                    </a:lnTo>
                    <a:lnTo>
                      <a:pt x="6" y="285"/>
                    </a:lnTo>
                    <a:lnTo>
                      <a:pt x="6" y="283"/>
                    </a:lnTo>
                    <a:lnTo>
                      <a:pt x="6" y="281"/>
                    </a:lnTo>
                    <a:lnTo>
                      <a:pt x="6" y="279"/>
                    </a:lnTo>
                    <a:lnTo>
                      <a:pt x="6" y="275"/>
                    </a:lnTo>
                    <a:lnTo>
                      <a:pt x="6" y="271"/>
                    </a:lnTo>
                    <a:lnTo>
                      <a:pt x="6" y="266"/>
                    </a:lnTo>
                    <a:lnTo>
                      <a:pt x="6" y="264"/>
                    </a:lnTo>
                    <a:lnTo>
                      <a:pt x="8" y="262"/>
                    </a:lnTo>
                    <a:lnTo>
                      <a:pt x="8" y="260"/>
                    </a:lnTo>
                    <a:lnTo>
                      <a:pt x="10" y="258"/>
                    </a:lnTo>
                    <a:lnTo>
                      <a:pt x="10" y="256"/>
                    </a:lnTo>
                    <a:lnTo>
                      <a:pt x="12" y="252"/>
                    </a:lnTo>
                    <a:lnTo>
                      <a:pt x="12" y="250"/>
                    </a:lnTo>
                    <a:lnTo>
                      <a:pt x="10" y="246"/>
                    </a:lnTo>
                    <a:lnTo>
                      <a:pt x="10" y="244"/>
                    </a:lnTo>
                    <a:lnTo>
                      <a:pt x="8" y="242"/>
                    </a:lnTo>
                    <a:lnTo>
                      <a:pt x="6" y="244"/>
                    </a:lnTo>
                    <a:lnTo>
                      <a:pt x="4" y="244"/>
                    </a:lnTo>
                    <a:lnTo>
                      <a:pt x="2" y="244"/>
                    </a:lnTo>
                    <a:lnTo>
                      <a:pt x="0" y="244"/>
                    </a:lnTo>
                    <a:lnTo>
                      <a:pt x="0" y="242"/>
                    </a:lnTo>
                    <a:lnTo>
                      <a:pt x="0" y="238"/>
                    </a:lnTo>
                    <a:lnTo>
                      <a:pt x="0" y="234"/>
                    </a:lnTo>
                    <a:lnTo>
                      <a:pt x="2" y="232"/>
                    </a:lnTo>
                    <a:lnTo>
                      <a:pt x="2" y="228"/>
                    </a:lnTo>
                    <a:lnTo>
                      <a:pt x="4" y="226"/>
                    </a:lnTo>
                    <a:lnTo>
                      <a:pt x="6" y="224"/>
                    </a:lnTo>
                    <a:lnTo>
                      <a:pt x="6" y="222"/>
                    </a:lnTo>
                    <a:lnTo>
                      <a:pt x="6" y="218"/>
                    </a:lnTo>
                    <a:lnTo>
                      <a:pt x="6" y="216"/>
                    </a:lnTo>
                    <a:lnTo>
                      <a:pt x="4" y="216"/>
                    </a:lnTo>
                    <a:lnTo>
                      <a:pt x="4" y="214"/>
                    </a:lnTo>
                    <a:lnTo>
                      <a:pt x="2" y="212"/>
                    </a:lnTo>
                    <a:lnTo>
                      <a:pt x="2" y="210"/>
                    </a:lnTo>
                    <a:lnTo>
                      <a:pt x="4" y="208"/>
                    </a:lnTo>
                    <a:lnTo>
                      <a:pt x="4" y="206"/>
                    </a:lnTo>
                    <a:lnTo>
                      <a:pt x="6" y="206"/>
                    </a:lnTo>
                    <a:lnTo>
                      <a:pt x="8" y="204"/>
                    </a:lnTo>
                    <a:lnTo>
                      <a:pt x="10" y="202"/>
                    </a:lnTo>
                    <a:lnTo>
                      <a:pt x="12" y="200"/>
                    </a:lnTo>
                    <a:lnTo>
                      <a:pt x="12" y="196"/>
                    </a:lnTo>
                    <a:lnTo>
                      <a:pt x="16" y="194"/>
                    </a:lnTo>
                    <a:lnTo>
                      <a:pt x="18" y="190"/>
                    </a:lnTo>
                    <a:lnTo>
                      <a:pt x="20" y="186"/>
                    </a:lnTo>
                    <a:lnTo>
                      <a:pt x="24" y="182"/>
                    </a:lnTo>
                    <a:lnTo>
                      <a:pt x="28" y="178"/>
                    </a:lnTo>
                    <a:lnTo>
                      <a:pt x="33" y="171"/>
                    </a:lnTo>
                    <a:lnTo>
                      <a:pt x="37" y="167"/>
                    </a:lnTo>
                    <a:lnTo>
                      <a:pt x="41" y="163"/>
                    </a:lnTo>
                    <a:lnTo>
                      <a:pt x="43" y="161"/>
                    </a:lnTo>
                    <a:lnTo>
                      <a:pt x="43" y="159"/>
                    </a:lnTo>
                    <a:lnTo>
                      <a:pt x="45" y="159"/>
                    </a:lnTo>
                    <a:lnTo>
                      <a:pt x="47" y="157"/>
                    </a:lnTo>
                    <a:lnTo>
                      <a:pt x="49" y="153"/>
                    </a:lnTo>
                    <a:lnTo>
                      <a:pt x="55" y="149"/>
                    </a:lnTo>
                    <a:lnTo>
                      <a:pt x="57" y="145"/>
                    </a:lnTo>
                    <a:lnTo>
                      <a:pt x="59" y="143"/>
                    </a:lnTo>
                    <a:lnTo>
                      <a:pt x="61" y="141"/>
                    </a:lnTo>
                    <a:lnTo>
                      <a:pt x="63" y="139"/>
                    </a:lnTo>
                    <a:lnTo>
                      <a:pt x="63" y="137"/>
                    </a:lnTo>
                    <a:lnTo>
                      <a:pt x="65" y="135"/>
                    </a:lnTo>
                    <a:lnTo>
                      <a:pt x="65" y="133"/>
                    </a:lnTo>
                    <a:lnTo>
                      <a:pt x="67" y="133"/>
                    </a:lnTo>
                    <a:lnTo>
                      <a:pt x="67" y="131"/>
                    </a:lnTo>
                    <a:lnTo>
                      <a:pt x="69" y="131"/>
                    </a:lnTo>
                    <a:lnTo>
                      <a:pt x="71" y="131"/>
                    </a:lnTo>
                    <a:lnTo>
                      <a:pt x="73" y="131"/>
                    </a:lnTo>
                    <a:lnTo>
                      <a:pt x="75" y="131"/>
                    </a:lnTo>
                    <a:lnTo>
                      <a:pt x="75" y="129"/>
                    </a:lnTo>
                    <a:lnTo>
                      <a:pt x="77" y="129"/>
                    </a:lnTo>
                    <a:lnTo>
                      <a:pt x="75" y="131"/>
                    </a:lnTo>
                    <a:lnTo>
                      <a:pt x="75" y="133"/>
                    </a:lnTo>
                    <a:lnTo>
                      <a:pt x="75" y="135"/>
                    </a:lnTo>
                    <a:lnTo>
                      <a:pt x="77" y="133"/>
                    </a:lnTo>
                    <a:lnTo>
                      <a:pt x="79" y="131"/>
                    </a:lnTo>
                    <a:lnTo>
                      <a:pt x="79" y="129"/>
                    </a:lnTo>
                    <a:lnTo>
                      <a:pt x="81" y="129"/>
                    </a:lnTo>
                    <a:lnTo>
                      <a:pt x="87" y="127"/>
                    </a:lnTo>
                    <a:lnTo>
                      <a:pt x="91" y="125"/>
                    </a:lnTo>
                    <a:lnTo>
                      <a:pt x="95" y="123"/>
                    </a:lnTo>
                    <a:lnTo>
                      <a:pt x="101" y="123"/>
                    </a:lnTo>
                    <a:lnTo>
                      <a:pt x="105" y="121"/>
                    </a:lnTo>
                    <a:lnTo>
                      <a:pt x="109" y="121"/>
                    </a:lnTo>
                    <a:lnTo>
                      <a:pt x="115" y="119"/>
                    </a:lnTo>
                    <a:lnTo>
                      <a:pt x="119" y="117"/>
                    </a:lnTo>
                    <a:lnTo>
                      <a:pt x="115" y="127"/>
                    </a:lnTo>
                    <a:lnTo>
                      <a:pt x="111" y="137"/>
                    </a:lnTo>
                    <a:lnTo>
                      <a:pt x="107" y="149"/>
                    </a:lnTo>
                    <a:lnTo>
                      <a:pt x="103" y="159"/>
                    </a:lnTo>
                    <a:lnTo>
                      <a:pt x="97" y="169"/>
                    </a:lnTo>
                    <a:lnTo>
                      <a:pt x="93" y="180"/>
                    </a:lnTo>
                    <a:lnTo>
                      <a:pt x="87" y="192"/>
                    </a:lnTo>
                    <a:lnTo>
                      <a:pt x="83" y="202"/>
                    </a:lnTo>
                    <a:lnTo>
                      <a:pt x="83" y="200"/>
                    </a:lnTo>
                    <a:lnTo>
                      <a:pt x="85" y="200"/>
                    </a:lnTo>
                    <a:lnTo>
                      <a:pt x="91" y="188"/>
                    </a:lnTo>
                    <a:lnTo>
                      <a:pt x="99" y="173"/>
                    </a:lnTo>
                    <a:lnTo>
                      <a:pt x="107" y="161"/>
                    </a:lnTo>
                    <a:lnTo>
                      <a:pt x="113" y="149"/>
                    </a:lnTo>
                    <a:lnTo>
                      <a:pt x="124" y="135"/>
                    </a:lnTo>
                    <a:lnTo>
                      <a:pt x="132" y="125"/>
                    </a:lnTo>
                    <a:lnTo>
                      <a:pt x="144" y="115"/>
                    </a:lnTo>
                    <a:lnTo>
                      <a:pt x="156" y="109"/>
                    </a:lnTo>
                    <a:lnTo>
                      <a:pt x="196" y="91"/>
                    </a:lnTo>
                    <a:lnTo>
                      <a:pt x="237" y="78"/>
                    </a:lnTo>
                    <a:lnTo>
                      <a:pt x="279" y="66"/>
                    </a:lnTo>
                    <a:lnTo>
                      <a:pt x="320" y="56"/>
                    </a:lnTo>
                    <a:lnTo>
                      <a:pt x="360" y="46"/>
                    </a:lnTo>
                    <a:lnTo>
                      <a:pt x="401" y="38"/>
                    </a:lnTo>
                    <a:lnTo>
                      <a:pt x="441" y="28"/>
                    </a:lnTo>
                    <a:lnTo>
                      <a:pt x="482" y="18"/>
                    </a:lnTo>
                    <a:lnTo>
                      <a:pt x="471" y="26"/>
                    </a:lnTo>
                    <a:lnTo>
                      <a:pt x="461" y="32"/>
                    </a:lnTo>
                    <a:lnTo>
                      <a:pt x="451" y="40"/>
                    </a:lnTo>
                    <a:lnTo>
                      <a:pt x="441" y="44"/>
                    </a:lnTo>
                    <a:lnTo>
                      <a:pt x="433" y="50"/>
                    </a:lnTo>
                    <a:lnTo>
                      <a:pt x="427" y="54"/>
                    </a:lnTo>
                    <a:lnTo>
                      <a:pt x="423" y="56"/>
                    </a:lnTo>
                    <a:lnTo>
                      <a:pt x="425" y="56"/>
                    </a:lnTo>
                    <a:lnTo>
                      <a:pt x="429" y="52"/>
                    </a:lnTo>
                    <a:lnTo>
                      <a:pt x="435" y="48"/>
                    </a:lnTo>
                    <a:lnTo>
                      <a:pt x="443" y="42"/>
                    </a:lnTo>
                    <a:lnTo>
                      <a:pt x="453" y="36"/>
                    </a:lnTo>
                    <a:lnTo>
                      <a:pt x="463" y="30"/>
                    </a:lnTo>
                    <a:lnTo>
                      <a:pt x="474" y="24"/>
                    </a:lnTo>
                    <a:lnTo>
                      <a:pt x="484" y="18"/>
                    </a:lnTo>
                    <a:lnTo>
                      <a:pt x="490" y="16"/>
                    </a:lnTo>
                    <a:lnTo>
                      <a:pt x="496" y="14"/>
                    </a:lnTo>
                    <a:lnTo>
                      <a:pt x="500" y="12"/>
                    </a:lnTo>
                    <a:lnTo>
                      <a:pt x="506" y="10"/>
                    </a:lnTo>
                    <a:lnTo>
                      <a:pt x="512" y="10"/>
                    </a:lnTo>
                    <a:lnTo>
                      <a:pt x="516" y="8"/>
                    </a:lnTo>
                    <a:lnTo>
                      <a:pt x="522" y="8"/>
                    </a:lnTo>
                    <a:lnTo>
                      <a:pt x="528" y="6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64" name="Freeform 1110"/>
              <p:cNvSpPr>
                <a:spLocks/>
              </p:cNvSpPr>
              <p:nvPr/>
            </p:nvSpPr>
            <p:spPr bwMode="auto">
              <a:xfrm>
                <a:off x="4048" y="2020"/>
                <a:ext cx="643" cy="762"/>
              </a:xfrm>
              <a:custGeom>
                <a:avLst/>
                <a:gdLst>
                  <a:gd name="T0" fmla="*/ 265 w 643"/>
                  <a:gd name="T1" fmla="*/ 57 h 762"/>
                  <a:gd name="T2" fmla="*/ 287 w 643"/>
                  <a:gd name="T3" fmla="*/ 53 h 762"/>
                  <a:gd name="T4" fmla="*/ 308 w 643"/>
                  <a:gd name="T5" fmla="*/ 57 h 762"/>
                  <a:gd name="T6" fmla="*/ 342 w 643"/>
                  <a:gd name="T7" fmla="*/ 26 h 762"/>
                  <a:gd name="T8" fmla="*/ 378 w 643"/>
                  <a:gd name="T9" fmla="*/ 10 h 762"/>
                  <a:gd name="T10" fmla="*/ 389 w 643"/>
                  <a:gd name="T11" fmla="*/ 8 h 762"/>
                  <a:gd name="T12" fmla="*/ 401 w 643"/>
                  <a:gd name="T13" fmla="*/ 10 h 762"/>
                  <a:gd name="T14" fmla="*/ 417 w 643"/>
                  <a:gd name="T15" fmla="*/ 12 h 762"/>
                  <a:gd name="T16" fmla="*/ 445 w 643"/>
                  <a:gd name="T17" fmla="*/ 0 h 762"/>
                  <a:gd name="T18" fmla="*/ 463 w 643"/>
                  <a:gd name="T19" fmla="*/ 4 h 762"/>
                  <a:gd name="T20" fmla="*/ 476 w 643"/>
                  <a:gd name="T21" fmla="*/ 8 h 762"/>
                  <a:gd name="T22" fmla="*/ 482 w 643"/>
                  <a:gd name="T23" fmla="*/ 24 h 762"/>
                  <a:gd name="T24" fmla="*/ 488 w 643"/>
                  <a:gd name="T25" fmla="*/ 26 h 762"/>
                  <a:gd name="T26" fmla="*/ 514 w 643"/>
                  <a:gd name="T27" fmla="*/ 20 h 762"/>
                  <a:gd name="T28" fmla="*/ 530 w 643"/>
                  <a:gd name="T29" fmla="*/ 28 h 762"/>
                  <a:gd name="T30" fmla="*/ 524 w 643"/>
                  <a:gd name="T31" fmla="*/ 57 h 762"/>
                  <a:gd name="T32" fmla="*/ 528 w 643"/>
                  <a:gd name="T33" fmla="*/ 65 h 762"/>
                  <a:gd name="T34" fmla="*/ 569 w 643"/>
                  <a:gd name="T35" fmla="*/ 59 h 762"/>
                  <a:gd name="T36" fmla="*/ 585 w 643"/>
                  <a:gd name="T37" fmla="*/ 65 h 762"/>
                  <a:gd name="T38" fmla="*/ 637 w 643"/>
                  <a:gd name="T39" fmla="*/ 67 h 762"/>
                  <a:gd name="T40" fmla="*/ 635 w 643"/>
                  <a:gd name="T41" fmla="*/ 93 h 762"/>
                  <a:gd name="T42" fmla="*/ 613 w 643"/>
                  <a:gd name="T43" fmla="*/ 115 h 762"/>
                  <a:gd name="T44" fmla="*/ 577 w 643"/>
                  <a:gd name="T45" fmla="*/ 154 h 762"/>
                  <a:gd name="T46" fmla="*/ 569 w 643"/>
                  <a:gd name="T47" fmla="*/ 170 h 762"/>
                  <a:gd name="T48" fmla="*/ 556 w 643"/>
                  <a:gd name="T49" fmla="*/ 196 h 762"/>
                  <a:gd name="T50" fmla="*/ 528 w 643"/>
                  <a:gd name="T51" fmla="*/ 232 h 762"/>
                  <a:gd name="T52" fmla="*/ 514 w 643"/>
                  <a:gd name="T53" fmla="*/ 253 h 762"/>
                  <a:gd name="T54" fmla="*/ 405 w 643"/>
                  <a:gd name="T55" fmla="*/ 340 h 762"/>
                  <a:gd name="T56" fmla="*/ 370 w 643"/>
                  <a:gd name="T57" fmla="*/ 380 h 762"/>
                  <a:gd name="T58" fmla="*/ 328 w 643"/>
                  <a:gd name="T59" fmla="*/ 427 h 762"/>
                  <a:gd name="T60" fmla="*/ 281 w 643"/>
                  <a:gd name="T61" fmla="*/ 453 h 762"/>
                  <a:gd name="T62" fmla="*/ 263 w 643"/>
                  <a:gd name="T63" fmla="*/ 479 h 762"/>
                  <a:gd name="T64" fmla="*/ 213 w 643"/>
                  <a:gd name="T65" fmla="*/ 509 h 762"/>
                  <a:gd name="T66" fmla="*/ 182 w 643"/>
                  <a:gd name="T67" fmla="*/ 540 h 762"/>
                  <a:gd name="T68" fmla="*/ 168 w 643"/>
                  <a:gd name="T69" fmla="*/ 566 h 762"/>
                  <a:gd name="T70" fmla="*/ 115 w 643"/>
                  <a:gd name="T71" fmla="*/ 617 h 762"/>
                  <a:gd name="T72" fmla="*/ 111 w 643"/>
                  <a:gd name="T73" fmla="*/ 653 h 762"/>
                  <a:gd name="T74" fmla="*/ 59 w 643"/>
                  <a:gd name="T75" fmla="*/ 722 h 762"/>
                  <a:gd name="T76" fmla="*/ 22 w 643"/>
                  <a:gd name="T77" fmla="*/ 758 h 762"/>
                  <a:gd name="T78" fmla="*/ 20 w 643"/>
                  <a:gd name="T79" fmla="*/ 746 h 762"/>
                  <a:gd name="T80" fmla="*/ 4 w 643"/>
                  <a:gd name="T81" fmla="*/ 732 h 762"/>
                  <a:gd name="T82" fmla="*/ 8 w 643"/>
                  <a:gd name="T83" fmla="*/ 697 h 762"/>
                  <a:gd name="T84" fmla="*/ 22 w 643"/>
                  <a:gd name="T85" fmla="*/ 677 h 762"/>
                  <a:gd name="T86" fmla="*/ 26 w 643"/>
                  <a:gd name="T87" fmla="*/ 649 h 762"/>
                  <a:gd name="T88" fmla="*/ 85 w 643"/>
                  <a:gd name="T89" fmla="*/ 552 h 762"/>
                  <a:gd name="T90" fmla="*/ 154 w 643"/>
                  <a:gd name="T91" fmla="*/ 453 h 762"/>
                  <a:gd name="T92" fmla="*/ 170 w 643"/>
                  <a:gd name="T93" fmla="*/ 414 h 762"/>
                  <a:gd name="T94" fmla="*/ 176 w 643"/>
                  <a:gd name="T95" fmla="*/ 402 h 762"/>
                  <a:gd name="T96" fmla="*/ 211 w 643"/>
                  <a:gd name="T97" fmla="*/ 348 h 762"/>
                  <a:gd name="T98" fmla="*/ 229 w 643"/>
                  <a:gd name="T99" fmla="*/ 307 h 762"/>
                  <a:gd name="T100" fmla="*/ 227 w 643"/>
                  <a:gd name="T101" fmla="*/ 283 h 762"/>
                  <a:gd name="T102" fmla="*/ 204 w 643"/>
                  <a:gd name="T103" fmla="*/ 210 h 762"/>
                  <a:gd name="T104" fmla="*/ 206 w 643"/>
                  <a:gd name="T105" fmla="*/ 180 h 762"/>
                  <a:gd name="T106" fmla="*/ 233 w 643"/>
                  <a:gd name="T107" fmla="*/ 137 h 762"/>
                  <a:gd name="T108" fmla="*/ 275 w 643"/>
                  <a:gd name="T109" fmla="*/ 107 h 762"/>
                  <a:gd name="T110" fmla="*/ 298 w 643"/>
                  <a:gd name="T111" fmla="*/ 65 h 762"/>
                  <a:gd name="T112" fmla="*/ 279 w 643"/>
                  <a:gd name="T113" fmla="*/ 63 h 762"/>
                  <a:gd name="T114" fmla="*/ 261 w 643"/>
                  <a:gd name="T115" fmla="*/ 73 h 762"/>
                  <a:gd name="T116" fmla="*/ 247 w 643"/>
                  <a:gd name="T117" fmla="*/ 63 h 762"/>
                  <a:gd name="T118" fmla="*/ 239 w 643"/>
                  <a:gd name="T119" fmla="*/ 55 h 762"/>
                  <a:gd name="T120" fmla="*/ 227 w 643"/>
                  <a:gd name="T121" fmla="*/ 44 h 762"/>
                  <a:gd name="T122" fmla="*/ 253 w 643"/>
                  <a:gd name="T123" fmla="*/ 26 h 76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643" h="762">
                    <a:moveTo>
                      <a:pt x="281" y="22"/>
                    </a:moveTo>
                    <a:lnTo>
                      <a:pt x="277" y="26"/>
                    </a:lnTo>
                    <a:lnTo>
                      <a:pt x="275" y="28"/>
                    </a:lnTo>
                    <a:lnTo>
                      <a:pt x="273" y="32"/>
                    </a:lnTo>
                    <a:lnTo>
                      <a:pt x="271" y="34"/>
                    </a:lnTo>
                    <a:lnTo>
                      <a:pt x="269" y="38"/>
                    </a:lnTo>
                    <a:lnTo>
                      <a:pt x="267" y="40"/>
                    </a:lnTo>
                    <a:lnTo>
                      <a:pt x="265" y="42"/>
                    </a:lnTo>
                    <a:lnTo>
                      <a:pt x="265" y="46"/>
                    </a:lnTo>
                    <a:lnTo>
                      <a:pt x="263" y="48"/>
                    </a:lnTo>
                    <a:lnTo>
                      <a:pt x="263" y="53"/>
                    </a:lnTo>
                    <a:lnTo>
                      <a:pt x="265" y="55"/>
                    </a:lnTo>
                    <a:lnTo>
                      <a:pt x="265" y="57"/>
                    </a:lnTo>
                    <a:lnTo>
                      <a:pt x="267" y="59"/>
                    </a:lnTo>
                    <a:lnTo>
                      <a:pt x="267" y="61"/>
                    </a:lnTo>
                    <a:lnTo>
                      <a:pt x="269" y="61"/>
                    </a:lnTo>
                    <a:lnTo>
                      <a:pt x="273" y="61"/>
                    </a:lnTo>
                    <a:lnTo>
                      <a:pt x="275" y="61"/>
                    </a:lnTo>
                    <a:lnTo>
                      <a:pt x="277" y="59"/>
                    </a:lnTo>
                    <a:lnTo>
                      <a:pt x="279" y="59"/>
                    </a:lnTo>
                    <a:lnTo>
                      <a:pt x="281" y="57"/>
                    </a:lnTo>
                    <a:lnTo>
                      <a:pt x="283" y="55"/>
                    </a:lnTo>
                    <a:lnTo>
                      <a:pt x="285" y="55"/>
                    </a:lnTo>
                    <a:lnTo>
                      <a:pt x="287" y="53"/>
                    </a:lnTo>
                    <a:lnTo>
                      <a:pt x="289" y="50"/>
                    </a:lnTo>
                    <a:lnTo>
                      <a:pt x="293" y="50"/>
                    </a:lnTo>
                    <a:lnTo>
                      <a:pt x="296" y="50"/>
                    </a:lnTo>
                    <a:lnTo>
                      <a:pt x="298" y="50"/>
                    </a:lnTo>
                    <a:lnTo>
                      <a:pt x="300" y="50"/>
                    </a:lnTo>
                    <a:lnTo>
                      <a:pt x="302" y="53"/>
                    </a:lnTo>
                    <a:lnTo>
                      <a:pt x="304" y="53"/>
                    </a:lnTo>
                    <a:lnTo>
                      <a:pt x="306" y="55"/>
                    </a:lnTo>
                    <a:lnTo>
                      <a:pt x="308" y="55"/>
                    </a:lnTo>
                    <a:lnTo>
                      <a:pt x="308" y="57"/>
                    </a:lnTo>
                    <a:lnTo>
                      <a:pt x="310" y="57"/>
                    </a:lnTo>
                    <a:lnTo>
                      <a:pt x="312" y="55"/>
                    </a:lnTo>
                    <a:lnTo>
                      <a:pt x="316" y="50"/>
                    </a:lnTo>
                    <a:lnTo>
                      <a:pt x="318" y="48"/>
                    </a:lnTo>
                    <a:lnTo>
                      <a:pt x="320" y="46"/>
                    </a:lnTo>
                    <a:lnTo>
                      <a:pt x="324" y="42"/>
                    </a:lnTo>
                    <a:lnTo>
                      <a:pt x="326" y="40"/>
                    </a:lnTo>
                    <a:lnTo>
                      <a:pt x="330" y="36"/>
                    </a:lnTo>
                    <a:lnTo>
                      <a:pt x="332" y="34"/>
                    </a:lnTo>
                    <a:lnTo>
                      <a:pt x="338" y="30"/>
                    </a:lnTo>
                    <a:lnTo>
                      <a:pt x="340" y="28"/>
                    </a:lnTo>
                    <a:lnTo>
                      <a:pt x="342" y="26"/>
                    </a:lnTo>
                    <a:lnTo>
                      <a:pt x="346" y="26"/>
                    </a:lnTo>
                    <a:lnTo>
                      <a:pt x="348" y="26"/>
                    </a:lnTo>
                    <a:lnTo>
                      <a:pt x="352" y="24"/>
                    </a:lnTo>
                    <a:lnTo>
                      <a:pt x="356" y="22"/>
                    </a:lnTo>
                    <a:lnTo>
                      <a:pt x="364" y="16"/>
                    </a:lnTo>
                    <a:lnTo>
                      <a:pt x="372" y="10"/>
                    </a:lnTo>
                    <a:lnTo>
                      <a:pt x="376" y="6"/>
                    </a:lnTo>
                    <a:lnTo>
                      <a:pt x="380" y="4"/>
                    </a:lnTo>
                    <a:lnTo>
                      <a:pt x="382" y="6"/>
                    </a:lnTo>
                    <a:lnTo>
                      <a:pt x="380" y="6"/>
                    </a:lnTo>
                    <a:lnTo>
                      <a:pt x="380" y="8"/>
                    </a:lnTo>
                    <a:lnTo>
                      <a:pt x="378" y="10"/>
                    </a:lnTo>
                    <a:lnTo>
                      <a:pt x="376" y="12"/>
                    </a:lnTo>
                    <a:lnTo>
                      <a:pt x="374" y="14"/>
                    </a:lnTo>
                    <a:lnTo>
                      <a:pt x="372" y="16"/>
                    </a:lnTo>
                    <a:lnTo>
                      <a:pt x="372" y="18"/>
                    </a:lnTo>
                    <a:lnTo>
                      <a:pt x="374" y="18"/>
                    </a:lnTo>
                    <a:lnTo>
                      <a:pt x="378" y="16"/>
                    </a:lnTo>
                    <a:lnTo>
                      <a:pt x="380" y="14"/>
                    </a:lnTo>
                    <a:lnTo>
                      <a:pt x="385" y="12"/>
                    </a:lnTo>
                    <a:lnTo>
                      <a:pt x="387" y="10"/>
                    </a:lnTo>
                    <a:lnTo>
                      <a:pt x="389" y="8"/>
                    </a:lnTo>
                    <a:lnTo>
                      <a:pt x="391" y="6"/>
                    </a:lnTo>
                    <a:lnTo>
                      <a:pt x="391" y="4"/>
                    </a:lnTo>
                    <a:lnTo>
                      <a:pt x="391" y="6"/>
                    </a:lnTo>
                    <a:lnTo>
                      <a:pt x="393" y="6"/>
                    </a:lnTo>
                    <a:lnTo>
                      <a:pt x="393" y="8"/>
                    </a:lnTo>
                    <a:lnTo>
                      <a:pt x="395" y="8"/>
                    </a:lnTo>
                    <a:lnTo>
                      <a:pt x="397" y="10"/>
                    </a:lnTo>
                    <a:lnTo>
                      <a:pt x="399" y="10"/>
                    </a:lnTo>
                    <a:lnTo>
                      <a:pt x="401" y="10"/>
                    </a:lnTo>
                    <a:lnTo>
                      <a:pt x="401" y="12"/>
                    </a:lnTo>
                    <a:lnTo>
                      <a:pt x="401" y="14"/>
                    </a:lnTo>
                    <a:lnTo>
                      <a:pt x="403" y="14"/>
                    </a:lnTo>
                    <a:lnTo>
                      <a:pt x="405" y="14"/>
                    </a:lnTo>
                    <a:lnTo>
                      <a:pt x="407" y="14"/>
                    </a:lnTo>
                    <a:lnTo>
                      <a:pt x="409" y="12"/>
                    </a:lnTo>
                    <a:lnTo>
                      <a:pt x="411" y="12"/>
                    </a:lnTo>
                    <a:lnTo>
                      <a:pt x="413" y="12"/>
                    </a:lnTo>
                    <a:lnTo>
                      <a:pt x="415" y="12"/>
                    </a:lnTo>
                    <a:lnTo>
                      <a:pt x="417" y="12"/>
                    </a:lnTo>
                    <a:lnTo>
                      <a:pt x="419" y="12"/>
                    </a:lnTo>
                    <a:lnTo>
                      <a:pt x="421" y="12"/>
                    </a:lnTo>
                    <a:lnTo>
                      <a:pt x="423" y="10"/>
                    </a:lnTo>
                    <a:lnTo>
                      <a:pt x="425" y="10"/>
                    </a:lnTo>
                    <a:lnTo>
                      <a:pt x="427" y="10"/>
                    </a:lnTo>
                    <a:lnTo>
                      <a:pt x="429" y="8"/>
                    </a:lnTo>
                    <a:lnTo>
                      <a:pt x="431" y="6"/>
                    </a:lnTo>
                    <a:lnTo>
                      <a:pt x="433" y="6"/>
                    </a:lnTo>
                    <a:lnTo>
                      <a:pt x="435" y="4"/>
                    </a:lnTo>
                    <a:lnTo>
                      <a:pt x="439" y="2"/>
                    </a:lnTo>
                    <a:lnTo>
                      <a:pt x="441" y="2"/>
                    </a:lnTo>
                    <a:lnTo>
                      <a:pt x="443" y="0"/>
                    </a:lnTo>
                    <a:lnTo>
                      <a:pt x="445" y="0"/>
                    </a:lnTo>
                    <a:lnTo>
                      <a:pt x="447" y="0"/>
                    </a:lnTo>
                    <a:lnTo>
                      <a:pt x="449" y="0"/>
                    </a:lnTo>
                    <a:lnTo>
                      <a:pt x="451" y="0"/>
                    </a:lnTo>
                    <a:lnTo>
                      <a:pt x="451" y="2"/>
                    </a:lnTo>
                    <a:lnTo>
                      <a:pt x="453" y="2"/>
                    </a:lnTo>
                    <a:lnTo>
                      <a:pt x="455" y="2"/>
                    </a:lnTo>
                    <a:lnTo>
                      <a:pt x="457" y="2"/>
                    </a:lnTo>
                    <a:lnTo>
                      <a:pt x="457" y="4"/>
                    </a:lnTo>
                    <a:lnTo>
                      <a:pt x="459" y="4"/>
                    </a:lnTo>
                    <a:lnTo>
                      <a:pt x="461" y="4"/>
                    </a:lnTo>
                    <a:lnTo>
                      <a:pt x="463" y="4"/>
                    </a:lnTo>
                    <a:lnTo>
                      <a:pt x="465" y="4"/>
                    </a:lnTo>
                    <a:lnTo>
                      <a:pt x="465" y="6"/>
                    </a:lnTo>
                    <a:lnTo>
                      <a:pt x="463" y="6"/>
                    </a:lnTo>
                    <a:lnTo>
                      <a:pt x="465" y="8"/>
                    </a:lnTo>
                    <a:lnTo>
                      <a:pt x="465" y="10"/>
                    </a:lnTo>
                    <a:lnTo>
                      <a:pt x="467" y="10"/>
                    </a:lnTo>
                    <a:lnTo>
                      <a:pt x="469" y="10"/>
                    </a:lnTo>
                    <a:lnTo>
                      <a:pt x="472" y="8"/>
                    </a:lnTo>
                    <a:lnTo>
                      <a:pt x="474" y="8"/>
                    </a:lnTo>
                    <a:lnTo>
                      <a:pt x="476" y="8"/>
                    </a:lnTo>
                    <a:lnTo>
                      <a:pt x="476" y="10"/>
                    </a:lnTo>
                    <a:lnTo>
                      <a:pt x="476" y="12"/>
                    </a:lnTo>
                    <a:lnTo>
                      <a:pt x="476" y="14"/>
                    </a:lnTo>
                    <a:lnTo>
                      <a:pt x="476" y="16"/>
                    </a:lnTo>
                    <a:lnTo>
                      <a:pt x="476" y="18"/>
                    </a:lnTo>
                    <a:lnTo>
                      <a:pt x="476" y="20"/>
                    </a:lnTo>
                    <a:lnTo>
                      <a:pt x="478" y="22"/>
                    </a:lnTo>
                    <a:lnTo>
                      <a:pt x="480" y="22"/>
                    </a:lnTo>
                    <a:lnTo>
                      <a:pt x="482" y="24"/>
                    </a:lnTo>
                    <a:lnTo>
                      <a:pt x="484" y="24"/>
                    </a:lnTo>
                    <a:lnTo>
                      <a:pt x="482" y="26"/>
                    </a:lnTo>
                    <a:lnTo>
                      <a:pt x="480" y="28"/>
                    </a:lnTo>
                    <a:lnTo>
                      <a:pt x="480" y="30"/>
                    </a:lnTo>
                    <a:lnTo>
                      <a:pt x="482" y="30"/>
                    </a:lnTo>
                    <a:lnTo>
                      <a:pt x="484" y="30"/>
                    </a:lnTo>
                    <a:lnTo>
                      <a:pt x="486" y="28"/>
                    </a:lnTo>
                    <a:lnTo>
                      <a:pt x="488" y="26"/>
                    </a:lnTo>
                    <a:lnTo>
                      <a:pt x="492" y="26"/>
                    </a:lnTo>
                    <a:lnTo>
                      <a:pt x="494" y="24"/>
                    </a:lnTo>
                    <a:lnTo>
                      <a:pt x="498" y="22"/>
                    </a:lnTo>
                    <a:lnTo>
                      <a:pt x="500" y="22"/>
                    </a:lnTo>
                    <a:lnTo>
                      <a:pt x="504" y="20"/>
                    </a:lnTo>
                    <a:lnTo>
                      <a:pt x="506" y="20"/>
                    </a:lnTo>
                    <a:lnTo>
                      <a:pt x="508" y="20"/>
                    </a:lnTo>
                    <a:lnTo>
                      <a:pt x="510" y="20"/>
                    </a:lnTo>
                    <a:lnTo>
                      <a:pt x="512" y="20"/>
                    </a:lnTo>
                    <a:lnTo>
                      <a:pt x="514" y="20"/>
                    </a:lnTo>
                    <a:lnTo>
                      <a:pt x="514" y="18"/>
                    </a:lnTo>
                    <a:lnTo>
                      <a:pt x="516" y="18"/>
                    </a:lnTo>
                    <a:lnTo>
                      <a:pt x="518" y="18"/>
                    </a:lnTo>
                    <a:lnTo>
                      <a:pt x="522" y="18"/>
                    </a:lnTo>
                    <a:lnTo>
                      <a:pt x="522" y="20"/>
                    </a:lnTo>
                    <a:lnTo>
                      <a:pt x="524" y="20"/>
                    </a:lnTo>
                    <a:lnTo>
                      <a:pt x="524" y="22"/>
                    </a:lnTo>
                    <a:lnTo>
                      <a:pt x="526" y="22"/>
                    </a:lnTo>
                    <a:lnTo>
                      <a:pt x="526" y="24"/>
                    </a:lnTo>
                    <a:lnTo>
                      <a:pt x="528" y="26"/>
                    </a:lnTo>
                    <a:lnTo>
                      <a:pt x="530" y="28"/>
                    </a:lnTo>
                    <a:lnTo>
                      <a:pt x="528" y="30"/>
                    </a:lnTo>
                    <a:lnTo>
                      <a:pt x="528" y="32"/>
                    </a:lnTo>
                    <a:lnTo>
                      <a:pt x="526" y="34"/>
                    </a:lnTo>
                    <a:lnTo>
                      <a:pt x="526" y="36"/>
                    </a:lnTo>
                    <a:lnTo>
                      <a:pt x="526" y="38"/>
                    </a:lnTo>
                    <a:lnTo>
                      <a:pt x="528" y="40"/>
                    </a:lnTo>
                    <a:lnTo>
                      <a:pt x="528" y="44"/>
                    </a:lnTo>
                    <a:lnTo>
                      <a:pt x="528" y="46"/>
                    </a:lnTo>
                    <a:lnTo>
                      <a:pt x="528" y="50"/>
                    </a:lnTo>
                    <a:lnTo>
                      <a:pt x="526" y="53"/>
                    </a:lnTo>
                    <a:lnTo>
                      <a:pt x="524" y="57"/>
                    </a:lnTo>
                    <a:lnTo>
                      <a:pt x="522" y="59"/>
                    </a:lnTo>
                    <a:lnTo>
                      <a:pt x="520" y="59"/>
                    </a:lnTo>
                    <a:lnTo>
                      <a:pt x="520" y="61"/>
                    </a:lnTo>
                    <a:lnTo>
                      <a:pt x="518" y="61"/>
                    </a:lnTo>
                    <a:lnTo>
                      <a:pt x="516" y="63"/>
                    </a:lnTo>
                    <a:lnTo>
                      <a:pt x="514" y="65"/>
                    </a:lnTo>
                    <a:lnTo>
                      <a:pt x="512" y="65"/>
                    </a:lnTo>
                    <a:lnTo>
                      <a:pt x="512" y="67"/>
                    </a:lnTo>
                    <a:lnTo>
                      <a:pt x="518" y="65"/>
                    </a:lnTo>
                    <a:lnTo>
                      <a:pt x="524" y="63"/>
                    </a:lnTo>
                    <a:lnTo>
                      <a:pt x="526" y="63"/>
                    </a:lnTo>
                    <a:lnTo>
                      <a:pt x="528" y="65"/>
                    </a:lnTo>
                    <a:lnTo>
                      <a:pt x="530" y="65"/>
                    </a:lnTo>
                    <a:lnTo>
                      <a:pt x="532" y="65"/>
                    </a:lnTo>
                    <a:lnTo>
                      <a:pt x="536" y="63"/>
                    </a:lnTo>
                    <a:lnTo>
                      <a:pt x="542" y="61"/>
                    </a:lnTo>
                    <a:lnTo>
                      <a:pt x="544" y="61"/>
                    </a:lnTo>
                    <a:lnTo>
                      <a:pt x="548" y="61"/>
                    </a:lnTo>
                    <a:lnTo>
                      <a:pt x="550" y="59"/>
                    </a:lnTo>
                    <a:lnTo>
                      <a:pt x="552" y="59"/>
                    </a:lnTo>
                    <a:lnTo>
                      <a:pt x="556" y="61"/>
                    </a:lnTo>
                    <a:lnTo>
                      <a:pt x="558" y="61"/>
                    </a:lnTo>
                    <a:lnTo>
                      <a:pt x="563" y="61"/>
                    </a:lnTo>
                    <a:lnTo>
                      <a:pt x="565" y="59"/>
                    </a:lnTo>
                    <a:lnTo>
                      <a:pt x="569" y="59"/>
                    </a:lnTo>
                    <a:lnTo>
                      <a:pt x="569" y="61"/>
                    </a:lnTo>
                    <a:lnTo>
                      <a:pt x="569" y="63"/>
                    </a:lnTo>
                    <a:lnTo>
                      <a:pt x="569" y="65"/>
                    </a:lnTo>
                    <a:lnTo>
                      <a:pt x="573" y="65"/>
                    </a:lnTo>
                    <a:lnTo>
                      <a:pt x="575" y="65"/>
                    </a:lnTo>
                    <a:lnTo>
                      <a:pt x="577" y="65"/>
                    </a:lnTo>
                    <a:lnTo>
                      <a:pt x="579" y="65"/>
                    </a:lnTo>
                    <a:lnTo>
                      <a:pt x="581" y="65"/>
                    </a:lnTo>
                    <a:lnTo>
                      <a:pt x="583" y="65"/>
                    </a:lnTo>
                    <a:lnTo>
                      <a:pt x="585" y="65"/>
                    </a:lnTo>
                    <a:lnTo>
                      <a:pt x="589" y="63"/>
                    </a:lnTo>
                    <a:lnTo>
                      <a:pt x="591" y="63"/>
                    </a:lnTo>
                    <a:lnTo>
                      <a:pt x="595" y="61"/>
                    </a:lnTo>
                    <a:lnTo>
                      <a:pt x="599" y="61"/>
                    </a:lnTo>
                    <a:lnTo>
                      <a:pt x="603" y="61"/>
                    </a:lnTo>
                    <a:lnTo>
                      <a:pt x="607" y="61"/>
                    </a:lnTo>
                    <a:lnTo>
                      <a:pt x="611" y="61"/>
                    </a:lnTo>
                    <a:lnTo>
                      <a:pt x="617" y="63"/>
                    </a:lnTo>
                    <a:lnTo>
                      <a:pt x="623" y="65"/>
                    </a:lnTo>
                    <a:lnTo>
                      <a:pt x="629" y="69"/>
                    </a:lnTo>
                    <a:lnTo>
                      <a:pt x="631" y="69"/>
                    </a:lnTo>
                    <a:lnTo>
                      <a:pt x="635" y="69"/>
                    </a:lnTo>
                    <a:lnTo>
                      <a:pt x="637" y="67"/>
                    </a:lnTo>
                    <a:lnTo>
                      <a:pt x="639" y="67"/>
                    </a:lnTo>
                    <a:lnTo>
                      <a:pt x="641" y="65"/>
                    </a:lnTo>
                    <a:lnTo>
                      <a:pt x="643" y="67"/>
                    </a:lnTo>
                    <a:lnTo>
                      <a:pt x="643" y="71"/>
                    </a:lnTo>
                    <a:lnTo>
                      <a:pt x="643" y="77"/>
                    </a:lnTo>
                    <a:lnTo>
                      <a:pt x="643" y="81"/>
                    </a:lnTo>
                    <a:lnTo>
                      <a:pt x="643" y="83"/>
                    </a:lnTo>
                    <a:lnTo>
                      <a:pt x="641" y="85"/>
                    </a:lnTo>
                    <a:lnTo>
                      <a:pt x="639" y="87"/>
                    </a:lnTo>
                    <a:lnTo>
                      <a:pt x="637" y="89"/>
                    </a:lnTo>
                    <a:lnTo>
                      <a:pt x="635" y="93"/>
                    </a:lnTo>
                    <a:lnTo>
                      <a:pt x="633" y="95"/>
                    </a:lnTo>
                    <a:lnTo>
                      <a:pt x="633" y="97"/>
                    </a:lnTo>
                    <a:lnTo>
                      <a:pt x="631" y="97"/>
                    </a:lnTo>
                    <a:lnTo>
                      <a:pt x="631" y="99"/>
                    </a:lnTo>
                    <a:lnTo>
                      <a:pt x="629" y="101"/>
                    </a:lnTo>
                    <a:lnTo>
                      <a:pt x="627" y="103"/>
                    </a:lnTo>
                    <a:lnTo>
                      <a:pt x="625" y="105"/>
                    </a:lnTo>
                    <a:lnTo>
                      <a:pt x="621" y="109"/>
                    </a:lnTo>
                    <a:lnTo>
                      <a:pt x="619" y="111"/>
                    </a:lnTo>
                    <a:lnTo>
                      <a:pt x="615" y="113"/>
                    </a:lnTo>
                    <a:lnTo>
                      <a:pt x="613" y="115"/>
                    </a:lnTo>
                    <a:lnTo>
                      <a:pt x="611" y="119"/>
                    </a:lnTo>
                    <a:lnTo>
                      <a:pt x="607" y="121"/>
                    </a:lnTo>
                    <a:lnTo>
                      <a:pt x="605" y="125"/>
                    </a:lnTo>
                    <a:lnTo>
                      <a:pt x="601" y="129"/>
                    </a:lnTo>
                    <a:lnTo>
                      <a:pt x="599" y="133"/>
                    </a:lnTo>
                    <a:lnTo>
                      <a:pt x="597" y="137"/>
                    </a:lnTo>
                    <a:lnTo>
                      <a:pt x="593" y="139"/>
                    </a:lnTo>
                    <a:lnTo>
                      <a:pt x="591" y="143"/>
                    </a:lnTo>
                    <a:lnTo>
                      <a:pt x="589" y="145"/>
                    </a:lnTo>
                    <a:lnTo>
                      <a:pt x="585" y="148"/>
                    </a:lnTo>
                    <a:lnTo>
                      <a:pt x="583" y="150"/>
                    </a:lnTo>
                    <a:lnTo>
                      <a:pt x="579" y="152"/>
                    </a:lnTo>
                    <a:lnTo>
                      <a:pt x="577" y="154"/>
                    </a:lnTo>
                    <a:lnTo>
                      <a:pt x="575" y="154"/>
                    </a:lnTo>
                    <a:lnTo>
                      <a:pt x="573" y="156"/>
                    </a:lnTo>
                    <a:lnTo>
                      <a:pt x="573" y="158"/>
                    </a:lnTo>
                    <a:lnTo>
                      <a:pt x="573" y="160"/>
                    </a:lnTo>
                    <a:lnTo>
                      <a:pt x="573" y="162"/>
                    </a:lnTo>
                    <a:lnTo>
                      <a:pt x="573" y="164"/>
                    </a:lnTo>
                    <a:lnTo>
                      <a:pt x="575" y="164"/>
                    </a:lnTo>
                    <a:lnTo>
                      <a:pt x="573" y="166"/>
                    </a:lnTo>
                    <a:lnTo>
                      <a:pt x="573" y="168"/>
                    </a:lnTo>
                    <a:lnTo>
                      <a:pt x="571" y="170"/>
                    </a:lnTo>
                    <a:lnTo>
                      <a:pt x="569" y="170"/>
                    </a:lnTo>
                    <a:lnTo>
                      <a:pt x="569" y="172"/>
                    </a:lnTo>
                    <a:lnTo>
                      <a:pt x="567" y="174"/>
                    </a:lnTo>
                    <a:lnTo>
                      <a:pt x="567" y="176"/>
                    </a:lnTo>
                    <a:lnTo>
                      <a:pt x="567" y="178"/>
                    </a:lnTo>
                    <a:lnTo>
                      <a:pt x="567" y="180"/>
                    </a:lnTo>
                    <a:lnTo>
                      <a:pt x="567" y="182"/>
                    </a:lnTo>
                    <a:lnTo>
                      <a:pt x="565" y="186"/>
                    </a:lnTo>
                    <a:lnTo>
                      <a:pt x="563" y="188"/>
                    </a:lnTo>
                    <a:lnTo>
                      <a:pt x="561" y="190"/>
                    </a:lnTo>
                    <a:lnTo>
                      <a:pt x="558" y="194"/>
                    </a:lnTo>
                    <a:lnTo>
                      <a:pt x="556" y="196"/>
                    </a:lnTo>
                    <a:lnTo>
                      <a:pt x="554" y="200"/>
                    </a:lnTo>
                    <a:lnTo>
                      <a:pt x="550" y="204"/>
                    </a:lnTo>
                    <a:lnTo>
                      <a:pt x="548" y="208"/>
                    </a:lnTo>
                    <a:lnTo>
                      <a:pt x="546" y="212"/>
                    </a:lnTo>
                    <a:lnTo>
                      <a:pt x="544" y="216"/>
                    </a:lnTo>
                    <a:lnTo>
                      <a:pt x="542" y="218"/>
                    </a:lnTo>
                    <a:lnTo>
                      <a:pt x="540" y="220"/>
                    </a:lnTo>
                    <a:lnTo>
                      <a:pt x="538" y="222"/>
                    </a:lnTo>
                    <a:lnTo>
                      <a:pt x="536" y="224"/>
                    </a:lnTo>
                    <a:lnTo>
                      <a:pt x="534" y="226"/>
                    </a:lnTo>
                    <a:lnTo>
                      <a:pt x="532" y="228"/>
                    </a:lnTo>
                    <a:lnTo>
                      <a:pt x="528" y="230"/>
                    </a:lnTo>
                    <a:lnTo>
                      <a:pt x="528" y="232"/>
                    </a:lnTo>
                    <a:lnTo>
                      <a:pt x="526" y="234"/>
                    </a:lnTo>
                    <a:lnTo>
                      <a:pt x="526" y="236"/>
                    </a:lnTo>
                    <a:lnTo>
                      <a:pt x="524" y="236"/>
                    </a:lnTo>
                    <a:lnTo>
                      <a:pt x="524" y="238"/>
                    </a:lnTo>
                    <a:lnTo>
                      <a:pt x="522" y="241"/>
                    </a:lnTo>
                    <a:lnTo>
                      <a:pt x="520" y="245"/>
                    </a:lnTo>
                    <a:lnTo>
                      <a:pt x="518" y="247"/>
                    </a:lnTo>
                    <a:lnTo>
                      <a:pt x="518" y="249"/>
                    </a:lnTo>
                    <a:lnTo>
                      <a:pt x="516" y="251"/>
                    </a:lnTo>
                    <a:lnTo>
                      <a:pt x="514" y="253"/>
                    </a:lnTo>
                    <a:lnTo>
                      <a:pt x="510" y="255"/>
                    </a:lnTo>
                    <a:lnTo>
                      <a:pt x="506" y="257"/>
                    </a:lnTo>
                    <a:lnTo>
                      <a:pt x="496" y="261"/>
                    </a:lnTo>
                    <a:lnTo>
                      <a:pt x="484" y="267"/>
                    </a:lnTo>
                    <a:lnTo>
                      <a:pt x="469" y="273"/>
                    </a:lnTo>
                    <a:lnTo>
                      <a:pt x="457" y="281"/>
                    </a:lnTo>
                    <a:lnTo>
                      <a:pt x="445" y="289"/>
                    </a:lnTo>
                    <a:lnTo>
                      <a:pt x="433" y="299"/>
                    </a:lnTo>
                    <a:lnTo>
                      <a:pt x="425" y="307"/>
                    </a:lnTo>
                    <a:lnTo>
                      <a:pt x="419" y="317"/>
                    </a:lnTo>
                    <a:lnTo>
                      <a:pt x="415" y="325"/>
                    </a:lnTo>
                    <a:lnTo>
                      <a:pt x="409" y="334"/>
                    </a:lnTo>
                    <a:lnTo>
                      <a:pt x="405" y="340"/>
                    </a:lnTo>
                    <a:lnTo>
                      <a:pt x="401" y="346"/>
                    </a:lnTo>
                    <a:lnTo>
                      <a:pt x="397" y="350"/>
                    </a:lnTo>
                    <a:lnTo>
                      <a:pt x="393" y="354"/>
                    </a:lnTo>
                    <a:lnTo>
                      <a:pt x="391" y="356"/>
                    </a:lnTo>
                    <a:lnTo>
                      <a:pt x="385" y="362"/>
                    </a:lnTo>
                    <a:lnTo>
                      <a:pt x="380" y="366"/>
                    </a:lnTo>
                    <a:lnTo>
                      <a:pt x="378" y="368"/>
                    </a:lnTo>
                    <a:lnTo>
                      <a:pt x="376" y="370"/>
                    </a:lnTo>
                    <a:lnTo>
                      <a:pt x="376" y="372"/>
                    </a:lnTo>
                    <a:lnTo>
                      <a:pt x="374" y="374"/>
                    </a:lnTo>
                    <a:lnTo>
                      <a:pt x="372" y="376"/>
                    </a:lnTo>
                    <a:lnTo>
                      <a:pt x="370" y="380"/>
                    </a:lnTo>
                    <a:lnTo>
                      <a:pt x="366" y="384"/>
                    </a:lnTo>
                    <a:lnTo>
                      <a:pt x="360" y="388"/>
                    </a:lnTo>
                    <a:lnTo>
                      <a:pt x="358" y="390"/>
                    </a:lnTo>
                    <a:lnTo>
                      <a:pt x="354" y="394"/>
                    </a:lnTo>
                    <a:lnTo>
                      <a:pt x="350" y="396"/>
                    </a:lnTo>
                    <a:lnTo>
                      <a:pt x="346" y="400"/>
                    </a:lnTo>
                    <a:lnTo>
                      <a:pt x="342" y="404"/>
                    </a:lnTo>
                    <a:lnTo>
                      <a:pt x="338" y="410"/>
                    </a:lnTo>
                    <a:lnTo>
                      <a:pt x="336" y="414"/>
                    </a:lnTo>
                    <a:lnTo>
                      <a:pt x="334" y="418"/>
                    </a:lnTo>
                    <a:lnTo>
                      <a:pt x="332" y="420"/>
                    </a:lnTo>
                    <a:lnTo>
                      <a:pt x="330" y="424"/>
                    </a:lnTo>
                    <a:lnTo>
                      <a:pt x="328" y="427"/>
                    </a:lnTo>
                    <a:lnTo>
                      <a:pt x="324" y="429"/>
                    </a:lnTo>
                    <a:lnTo>
                      <a:pt x="318" y="431"/>
                    </a:lnTo>
                    <a:lnTo>
                      <a:pt x="310" y="433"/>
                    </a:lnTo>
                    <a:lnTo>
                      <a:pt x="302" y="435"/>
                    </a:lnTo>
                    <a:lnTo>
                      <a:pt x="296" y="437"/>
                    </a:lnTo>
                    <a:lnTo>
                      <a:pt x="287" y="439"/>
                    </a:lnTo>
                    <a:lnTo>
                      <a:pt x="283" y="441"/>
                    </a:lnTo>
                    <a:lnTo>
                      <a:pt x="279" y="443"/>
                    </a:lnTo>
                    <a:lnTo>
                      <a:pt x="277" y="445"/>
                    </a:lnTo>
                    <a:lnTo>
                      <a:pt x="275" y="447"/>
                    </a:lnTo>
                    <a:lnTo>
                      <a:pt x="277" y="449"/>
                    </a:lnTo>
                    <a:lnTo>
                      <a:pt x="279" y="451"/>
                    </a:lnTo>
                    <a:lnTo>
                      <a:pt x="281" y="453"/>
                    </a:lnTo>
                    <a:lnTo>
                      <a:pt x="283" y="457"/>
                    </a:lnTo>
                    <a:lnTo>
                      <a:pt x="283" y="459"/>
                    </a:lnTo>
                    <a:lnTo>
                      <a:pt x="283" y="461"/>
                    </a:lnTo>
                    <a:lnTo>
                      <a:pt x="283" y="463"/>
                    </a:lnTo>
                    <a:lnTo>
                      <a:pt x="281" y="465"/>
                    </a:lnTo>
                    <a:lnTo>
                      <a:pt x="279" y="467"/>
                    </a:lnTo>
                    <a:lnTo>
                      <a:pt x="277" y="469"/>
                    </a:lnTo>
                    <a:lnTo>
                      <a:pt x="275" y="471"/>
                    </a:lnTo>
                    <a:lnTo>
                      <a:pt x="273" y="473"/>
                    </a:lnTo>
                    <a:lnTo>
                      <a:pt x="271" y="473"/>
                    </a:lnTo>
                    <a:lnTo>
                      <a:pt x="269" y="475"/>
                    </a:lnTo>
                    <a:lnTo>
                      <a:pt x="265" y="477"/>
                    </a:lnTo>
                    <a:lnTo>
                      <a:pt x="263" y="479"/>
                    </a:lnTo>
                    <a:lnTo>
                      <a:pt x="259" y="481"/>
                    </a:lnTo>
                    <a:lnTo>
                      <a:pt x="255" y="485"/>
                    </a:lnTo>
                    <a:lnTo>
                      <a:pt x="251" y="489"/>
                    </a:lnTo>
                    <a:lnTo>
                      <a:pt x="247" y="491"/>
                    </a:lnTo>
                    <a:lnTo>
                      <a:pt x="245" y="495"/>
                    </a:lnTo>
                    <a:lnTo>
                      <a:pt x="241" y="497"/>
                    </a:lnTo>
                    <a:lnTo>
                      <a:pt x="237" y="499"/>
                    </a:lnTo>
                    <a:lnTo>
                      <a:pt x="233" y="501"/>
                    </a:lnTo>
                    <a:lnTo>
                      <a:pt x="227" y="503"/>
                    </a:lnTo>
                    <a:lnTo>
                      <a:pt x="221" y="505"/>
                    </a:lnTo>
                    <a:lnTo>
                      <a:pt x="217" y="505"/>
                    </a:lnTo>
                    <a:lnTo>
                      <a:pt x="215" y="507"/>
                    </a:lnTo>
                    <a:lnTo>
                      <a:pt x="213" y="509"/>
                    </a:lnTo>
                    <a:lnTo>
                      <a:pt x="211" y="511"/>
                    </a:lnTo>
                    <a:lnTo>
                      <a:pt x="209" y="513"/>
                    </a:lnTo>
                    <a:lnTo>
                      <a:pt x="206" y="517"/>
                    </a:lnTo>
                    <a:lnTo>
                      <a:pt x="204" y="522"/>
                    </a:lnTo>
                    <a:lnTo>
                      <a:pt x="200" y="526"/>
                    </a:lnTo>
                    <a:lnTo>
                      <a:pt x="198" y="530"/>
                    </a:lnTo>
                    <a:lnTo>
                      <a:pt x="196" y="534"/>
                    </a:lnTo>
                    <a:lnTo>
                      <a:pt x="196" y="536"/>
                    </a:lnTo>
                    <a:lnTo>
                      <a:pt x="194" y="538"/>
                    </a:lnTo>
                    <a:lnTo>
                      <a:pt x="192" y="538"/>
                    </a:lnTo>
                    <a:lnTo>
                      <a:pt x="190" y="540"/>
                    </a:lnTo>
                    <a:lnTo>
                      <a:pt x="186" y="540"/>
                    </a:lnTo>
                    <a:lnTo>
                      <a:pt x="182" y="540"/>
                    </a:lnTo>
                    <a:lnTo>
                      <a:pt x="180" y="542"/>
                    </a:lnTo>
                    <a:lnTo>
                      <a:pt x="176" y="542"/>
                    </a:lnTo>
                    <a:lnTo>
                      <a:pt x="174" y="544"/>
                    </a:lnTo>
                    <a:lnTo>
                      <a:pt x="172" y="544"/>
                    </a:lnTo>
                    <a:lnTo>
                      <a:pt x="170" y="546"/>
                    </a:lnTo>
                    <a:lnTo>
                      <a:pt x="168" y="550"/>
                    </a:lnTo>
                    <a:lnTo>
                      <a:pt x="168" y="554"/>
                    </a:lnTo>
                    <a:lnTo>
                      <a:pt x="168" y="556"/>
                    </a:lnTo>
                    <a:lnTo>
                      <a:pt x="168" y="558"/>
                    </a:lnTo>
                    <a:lnTo>
                      <a:pt x="170" y="560"/>
                    </a:lnTo>
                    <a:lnTo>
                      <a:pt x="170" y="562"/>
                    </a:lnTo>
                    <a:lnTo>
                      <a:pt x="170" y="564"/>
                    </a:lnTo>
                    <a:lnTo>
                      <a:pt x="168" y="566"/>
                    </a:lnTo>
                    <a:lnTo>
                      <a:pt x="166" y="570"/>
                    </a:lnTo>
                    <a:lnTo>
                      <a:pt x="162" y="576"/>
                    </a:lnTo>
                    <a:lnTo>
                      <a:pt x="156" y="582"/>
                    </a:lnTo>
                    <a:lnTo>
                      <a:pt x="152" y="586"/>
                    </a:lnTo>
                    <a:lnTo>
                      <a:pt x="148" y="590"/>
                    </a:lnTo>
                    <a:lnTo>
                      <a:pt x="144" y="594"/>
                    </a:lnTo>
                    <a:lnTo>
                      <a:pt x="140" y="598"/>
                    </a:lnTo>
                    <a:lnTo>
                      <a:pt x="138" y="600"/>
                    </a:lnTo>
                    <a:lnTo>
                      <a:pt x="134" y="602"/>
                    </a:lnTo>
                    <a:lnTo>
                      <a:pt x="130" y="606"/>
                    </a:lnTo>
                    <a:lnTo>
                      <a:pt x="124" y="610"/>
                    </a:lnTo>
                    <a:lnTo>
                      <a:pt x="120" y="615"/>
                    </a:lnTo>
                    <a:lnTo>
                      <a:pt x="115" y="617"/>
                    </a:lnTo>
                    <a:lnTo>
                      <a:pt x="113" y="621"/>
                    </a:lnTo>
                    <a:lnTo>
                      <a:pt x="113" y="625"/>
                    </a:lnTo>
                    <a:lnTo>
                      <a:pt x="113" y="627"/>
                    </a:lnTo>
                    <a:lnTo>
                      <a:pt x="113" y="629"/>
                    </a:lnTo>
                    <a:lnTo>
                      <a:pt x="115" y="631"/>
                    </a:lnTo>
                    <a:lnTo>
                      <a:pt x="117" y="633"/>
                    </a:lnTo>
                    <a:lnTo>
                      <a:pt x="120" y="635"/>
                    </a:lnTo>
                    <a:lnTo>
                      <a:pt x="122" y="637"/>
                    </a:lnTo>
                    <a:lnTo>
                      <a:pt x="122" y="639"/>
                    </a:lnTo>
                    <a:lnTo>
                      <a:pt x="122" y="641"/>
                    </a:lnTo>
                    <a:lnTo>
                      <a:pt x="120" y="643"/>
                    </a:lnTo>
                    <a:lnTo>
                      <a:pt x="115" y="647"/>
                    </a:lnTo>
                    <a:lnTo>
                      <a:pt x="111" y="653"/>
                    </a:lnTo>
                    <a:lnTo>
                      <a:pt x="105" y="659"/>
                    </a:lnTo>
                    <a:lnTo>
                      <a:pt x="97" y="665"/>
                    </a:lnTo>
                    <a:lnTo>
                      <a:pt x="91" y="673"/>
                    </a:lnTo>
                    <a:lnTo>
                      <a:pt x="83" y="679"/>
                    </a:lnTo>
                    <a:lnTo>
                      <a:pt x="77" y="687"/>
                    </a:lnTo>
                    <a:lnTo>
                      <a:pt x="71" y="695"/>
                    </a:lnTo>
                    <a:lnTo>
                      <a:pt x="67" y="703"/>
                    </a:lnTo>
                    <a:lnTo>
                      <a:pt x="63" y="710"/>
                    </a:lnTo>
                    <a:lnTo>
                      <a:pt x="63" y="714"/>
                    </a:lnTo>
                    <a:lnTo>
                      <a:pt x="61" y="718"/>
                    </a:lnTo>
                    <a:lnTo>
                      <a:pt x="61" y="720"/>
                    </a:lnTo>
                    <a:lnTo>
                      <a:pt x="61" y="722"/>
                    </a:lnTo>
                    <a:lnTo>
                      <a:pt x="59" y="722"/>
                    </a:lnTo>
                    <a:lnTo>
                      <a:pt x="57" y="724"/>
                    </a:lnTo>
                    <a:lnTo>
                      <a:pt x="53" y="726"/>
                    </a:lnTo>
                    <a:lnTo>
                      <a:pt x="49" y="730"/>
                    </a:lnTo>
                    <a:lnTo>
                      <a:pt x="45" y="732"/>
                    </a:lnTo>
                    <a:lnTo>
                      <a:pt x="41" y="736"/>
                    </a:lnTo>
                    <a:lnTo>
                      <a:pt x="39" y="738"/>
                    </a:lnTo>
                    <a:lnTo>
                      <a:pt x="37" y="742"/>
                    </a:lnTo>
                    <a:lnTo>
                      <a:pt x="35" y="744"/>
                    </a:lnTo>
                    <a:lnTo>
                      <a:pt x="33" y="746"/>
                    </a:lnTo>
                    <a:lnTo>
                      <a:pt x="30" y="750"/>
                    </a:lnTo>
                    <a:lnTo>
                      <a:pt x="26" y="754"/>
                    </a:lnTo>
                    <a:lnTo>
                      <a:pt x="24" y="756"/>
                    </a:lnTo>
                    <a:lnTo>
                      <a:pt x="22" y="758"/>
                    </a:lnTo>
                    <a:lnTo>
                      <a:pt x="20" y="760"/>
                    </a:lnTo>
                    <a:lnTo>
                      <a:pt x="18" y="762"/>
                    </a:lnTo>
                    <a:lnTo>
                      <a:pt x="16" y="762"/>
                    </a:lnTo>
                    <a:lnTo>
                      <a:pt x="14" y="762"/>
                    </a:lnTo>
                    <a:lnTo>
                      <a:pt x="12" y="762"/>
                    </a:lnTo>
                    <a:lnTo>
                      <a:pt x="12" y="760"/>
                    </a:lnTo>
                    <a:lnTo>
                      <a:pt x="14" y="756"/>
                    </a:lnTo>
                    <a:lnTo>
                      <a:pt x="18" y="752"/>
                    </a:lnTo>
                    <a:lnTo>
                      <a:pt x="20" y="748"/>
                    </a:lnTo>
                    <a:lnTo>
                      <a:pt x="22" y="746"/>
                    </a:lnTo>
                    <a:lnTo>
                      <a:pt x="22" y="744"/>
                    </a:lnTo>
                    <a:lnTo>
                      <a:pt x="20" y="746"/>
                    </a:lnTo>
                    <a:lnTo>
                      <a:pt x="12" y="754"/>
                    </a:lnTo>
                    <a:lnTo>
                      <a:pt x="6" y="756"/>
                    </a:lnTo>
                    <a:lnTo>
                      <a:pt x="4" y="756"/>
                    </a:lnTo>
                    <a:lnTo>
                      <a:pt x="4" y="754"/>
                    </a:lnTo>
                    <a:lnTo>
                      <a:pt x="4" y="752"/>
                    </a:lnTo>
                    <a:lnTo>
                      <a:pt x="4" y="748"/>
                    </a:lnTo>
                    <a:lnTo>
                      <a:pt x="4" y="744"/>
                    </a:lnTo>
                    <a:lnTo>
                      <a:pt x="6" y="740"/>
                    </a:lnTo>
                    <a:lnTo>
                      <a:pt x="6" y="738"/>
                    </a:lnTo>
                    <a:lnTo>
                      <a:pt x="6" y="736"/>
                    </a:lnTo>
                    <a:lnTo>
                      <a:pt x="4" y="734"/>
                    </a:lnTo>
                    <a:lnTo>
                      <a:pt x="4" y="732"/>
                    </a:lnTo>
                    <a:lnTo>
                      <a:pt x="4" y="730"/>
                    </a:lnTo>
                    <a:lnTo>
                      <a:pt x="4" y="728"/>
                    </a:lnTo>
                    <a:lnTo>
                      <a:pt x="4" y="724"/>
                    </a:lnTo>
                    <a:lnTo>
                      <a:pt x="4" y="720"/>
                    </a:lnTo>
                    <a:lnTo>
                      <a:pt x="6" y="716"/>
                    </a:lnTo>
                    <a:lnTo>
                      <a:pt x="4" y="712"/>
                    </a:lnTo>
                    <a:lnTo>
                      <a:pt x="4" y="708"/>
                    </a:lnTo>
                    <a:lnTo>
                      <a:pt x="2" y="706"/>
                    </a:lnTo>
                    <a:lnTo>
                      <a:pt x="0" y="703"/>
                    </a:lnTo>
                    <a:lnTo>
                      <a:pt x="0" y="701"/>
                    </a:lnTo>
                    <a:lnTo>
                      <a:pt x="2" y="699"/>
                    </a:lnTo>
                    <a:lnTo>
                      <a:pt x="6" y="697"/>
                    </a:lnTo>
                    <a:lnTo>
                      <a:pt x="8" y="697"/>
                    </a:lnTo>
                    <a:lnTo>
                      <a:pt x="10" y="697"/>
                    </a:lnTo>
                    <a:lnTo>
                      <a:pt x="12" y="695"/>
                    </a:lnTo>
                    <a:lnTo>
                      <a:pt x="14" y="695"/>
                    </a:lnTo>
                    <a:lnTo>
                      <a:pt x="14" y="693"/>
                    </a:lnTo>
                    <a:lnTo>
                      <a:pt x="16" y="691"/>
                    </a:lnTo>
                    <a:lnTo>
                      <a:pt x="16" y="689"/>
                    </a:lnTo>
                    <a:lnTo>
                      <a:pt x="18" y="687"/>
                    </a:lnTo>
                    <a:lnTo>
                      <a:pt x="20" y="683"/>
                    </a:lnTo>
                    <a:lnTo>
                      <a:pt x="20" y="681"/>
                    </a:lnTo>
                    <a:lnTo>
                      <a:pt x="22" y="679"/>
                    </a:lnTo>
                    <a:lnTo>
                      <a:pt x="22" y="677"/>
                    </a:lnTo>
                    <a:lnTo>
                      <a:pt x="22" y="675"/>
                    </a:lnTo>
                    <a:lnTo>
                      <a:pt x="24" y="671"/>
                    </a:lnTo>
                    <a:lnTo>
                      <a:pt x="26" y="667"/>
                    </a:lnTo>
                    <a:lnTo>
                      <a:pt x="30" y="663"/>
                    </a:lnTo>
                    <a:lnTo>
                      <a:pt x="33" y="659"/>
                    </a:lnTo>
                    <a:lnTo>
                      <a:pt x="37" y="657"/>
                    </a:lnTo>
                    <a:lnTo>
                      <a:pt x="39" y="653"/>
                    </a:lnTo>
                    <a:lnTo>
                      <a:pt x="39" y="651"/>
                    </a:lnTo>
                    <a:lnTo>
                      <a:pt x="35" y="651"/>
                    </a:lnTo>
                    <a:lnTo>
                      <a:pt x="30" y="651"/>
                    </a:lnTo>
                    <a:lnTo>
                      <a:pt x="26" y="651"/>
                    </a:lnTo>
                    <a:lnTo>
                      <a:pt x="26" y="649"/>
                    </a:lnTo>
                    <a:lnTo>
                      <a:pt x="28" y="647"/>
                    </a:lnTo>
                    <a:lnTo>
                      <a:pt x="33" y="643"/>
                    </a:lnTo>
                    <a:lnTo>
                      <a:pt x="37" y="641"/>
                    </a:lnTo>
                    <a:lnTo>
                      <a:pt x="39" y="635"/>
                    </a:lnTo>
                    <a:lnTo>
                      <a:pt x="43" y="631"/>
                    </a:lnTo>
                    <a:lnTo>
                      <a:pt x="45" y="629"/>
                    </a:lnTo>
                    <a:lnTo>
                      <a:pt x="49" y="623"/>
                    </a:lnTo>
                    <a:lnTo>
                      <a:pt x="53" y="615"/>
                    </a:lnTo>
                    <a:lnTo>
                      <a:pt x="61" y="604"/>
                    </a:lnTo>
                    <a:lnTo>
                      <a:pt x="67" y="590"/>
                    </a:lnTo>
                    <a:lnTo>
                      <a:pt x="75" y="578"/>
                    </a:lnTo>
                    <a:lnTo>
                      <a:pt x="81" y="564"/>
                    </a:lnTo>
                    <a:lnTo>
                      <a:pt x="85" y="552"/>
                    </a:lnTo>
                    <a:lnTo>
                      <a:pt x="89" y="538"/>
                    </a:lnTo>
                    <a:lnTo>
                      <a:pt x="95" y="528"/>
                    </a:lnTo>
                    <a:lnTo>
                      <a:pt x="101" y="517"/>
                    </a:lnTo>
                    <a:lnTo>
                      <a:pt x="109" y="507"/>
                    </a:lnTo>
                    <a:lnTo>
                      <a:pt x="117" y="497"/>
                    </a:lnTo>
                    <a:lnTo>
                      <a:pt x="126" y="485"/>
                    </a:lnTo>
                    <a:lnTo>
                      <a:pt x="136" y="475"/>
                    </a:lnTo>
                    <a:lnTo>
                      <a:pt x="148" y="461"/>
                    </a:lnTo>
                    <a:lnTo>
                      <a:pt x="150" y="459"/>
                    </a:lnTo>
                    <a:lnTo>
                      <a:pt x="152" y="457"/>
                    </a:lnTo>
                    <a:lnTo>
                      <a:pt x="152" y="455"/>
                    </a:lnTo>
                    <a:lnTo>
                      <a:pt x="154" y="455"/>
                    </a:lnTo>
                    <a:lnTo>
                      <a:pt x="154" y="453"/>
                    </a:lnTo>
                    <a:lnTo>
                      <a:pt x="154" y="451"/>
                    </a:lnTo>
                    <a:lnTo>
                      <a:pt x="154" y="447"/>
                    </a:lnTo>
                    <a:lnTo>
                      <a:pt x="154" y="443"/>
                    </a:lnTo>
                    <a:lnTo>
                      <a:pt x="154" y="439"/>
                    </a:lnTo>
                    <a:lnTo>
                      <a:pt x="156" y="437"/>
                    </a:lnTo>
                    <a:lnTo>
                      <a:pt x="158" y="433"/>
                    </a:lnTo>
                    <a:lnTo>
                      <a:pt x="162" y="429"/>
                    </a:lnTo>
                    <a:lnTo>
                      <a:pt x="164" y="424"/>
                    </a:lnTo>
                    <a:lnTo>
                      <a:pt x="166" y="422"/>
                    </a:lnTo>
                    <a:lnTo>
                      <a:pt x="168" y="418"/>
                    </a:lnTo>
                    <a:lnTo>
                      <a:pt x="170" y="414"/>
                    </a:lnTo>
                    <a:lnTo>
                      <a:pt x="170" y="412"/>
                    </a:lnTo>
                    <a:lnTo>
                      <a:pt x="170" y="410"/>
                    </a:lnTo>
                    <a:lnTo>
                      <a:pt x="170" y="408"/>
                    </a:lnTo>
                    <a:lnTo>
                      <a:pt x="170" y="406"/>
                    </a:lnTo>
                    <a:lnTo>
                      <a:pt x="172" y="406"/>
                    </a:lnTo>
                    <a:lnTo>
                      <a:pt x="174" y="406"/>
                    </a:lnTo>
                    <a:lnTo>
                      <a:pt x="174" y="404"/>
                    </a:lnTo>
                    <a:lnTo>
                      <a:pt x="176" y="402"/>
                    </a:lnTo>
                    <a:lnTo>
                      <a:pt x="178" y="400"/>
                    </a:lnTo>
                    <a:lnTo>
                      <a:pt x="178" y="398"/>
                    </a:lnTo>
                    <a:lnTo>
                      <a:pt x="180" y="394"/>
                    </a:lnTo>
                    <a:lnTo>
                      <a:pt x="182" y="390"/>
                    </a:lnTo>
                    <a:lnTo>
                      <a:pt x="184" y="388"/>
                    </a:lnTo>
                    <a:lnTo>
                      <a:pt x="188" y="384"/>
                    </a:lnTo>
                    <a:lnTo>
                      <a:pt x="190" y="378"/>
                    </a:lnTo>
                    <a:lnTo>
                      <a:pt x="194" y="372"/>
                    </a:lnTo>
                    <a:lnTo>
                      <a:pt x="198" y="366"/>
                    </a:lnTo>
                    <a:lnTo>
                      <a:pt x="200" y="360"/>
                    </a:lnTo>
                    <a:lnTo>
                      <a:pt x="204" y="356"/>
                    </a:lnTo>
                    <a:lnTo>
                      <a:pt x="209" y="350"/>
                    </a:lnTo>
                    <a:lnTo>
                      <a:pt x="211" y="348"/>
                    </a:lnTo>
                    <a:lnTo>
                      <a:pt x="215" y="344"/>
                    </a:lnTo>
                    <a:lnTo>
                      <a:pt x="217" y="340"/>
                    </a:lnTo>
                    <a:lnTo>
                      <a:pt x="219" y="336"/>
                    </a:lnTo>
                    <a:lnTo>
                      <a:pt x="223" y="329"/>
                    </a:lnTo>
                    <a:lnTo>
                      <a:pt x="225" y="325"/>
                    </a:lnTo>
                    <a:lnTo>
                      <a:pt x="225" y="321"/>
                    </a:lnTo>
                    <a:lnTo>
                      <a:pt x="225" y="319"/>
                    </a:lnTo>
                    <a:lnTo>
                      <a:pt x="225" y="317"/>
                    </a:lnTo>
                    <a:lnTo>
                      <a:pt x="225" y="315"/>
                    </a:lnTo>
                    <a:lnTo>
                      <a:pt x="227" y="311"/>
                    </a:lnTo>
                    <a:lnTo>
                      <a:pt x="229" y="307"/>
                    </a:lnTo>
                    <a:lnTo>
                      <a:pt x="229" y="309"/>
                    </a:lnTo>
                    <a:lnTo>
                      <a:pt x="229" y="311"/>
                    </a:lnTo>
                    <a:lnTo>
                      <a:pt x="229" y="309"/>
                    </a:lnTo>
                    <a:lnTo>
                      <a:pt x="229" y="305"/>
                    </a:lnTo>
                    <a:lnTo>
                      <a:pt x="231" y="301"/>
                    </a:lnTo>
                    <a:lnTo>
                      <a:pt x="231" y="295"/>
                    </a:lnTo>
                    <a:lnTo>
                      <a:pt x="229" y="289"/>
                    </a:lnTo>
                    <a:lnTo>
                      <a:pt x="227" y="283"/>
                    </a:lnTo>
                    <a:lnTo>
                      <a:pt x="221" y="279"/>
                    </a:lnTo>
                    <a:lnTo>
                      <a:pt x="213" y="277"/>
                    </a:lnTo>
                    <a:lnTo>
                      <a:pt x="206" y="275"/>
                    </a:lnTo>
                    <a:lnTo>
                      <a:pt x="200" y="271"/>
                    </a:lnTo>
                    <a:lnTo>
                      <a:pt x="198" y="263"/>
                    </a:lnTo>
                    <a:lnTo>
                      <a:pt x="198" y="257"/>
                    </a:lnTo>
                    <a:lnTo>
                      <a:pt x="198" y="249"/>
                    </a:lnTo>
                    <a:lnTo>
                      <a:pt x="200" y="241"/>
                    </a:lnTo>
                    <a:lnTo>
                      <a:pt x="202" y="232"/>
                    </a:lnTo>
                    <a:lnTo>
                      <a:pt x="204" y="224"/>
                    </a:lnTo>
                    <a:lnTo>
                      <a:pt x="204" y="220"/>
                    </a:lnTo>
                    <a:lnTo>
                      <a:pt x="204" y="214"/>
                    </a:lnTo>
                    <a:lnTo>
                      <a:pt x="204" y="210"/>
                    </a:lnTo>
                    <a:lnTo>
                      <a:pt x="202" y="208"/>
                    </a:lnTo>
                    <a:lnTo>
                      <a:pt x="202" y="206"/>
                    </a:lnTo>
                    <a:lnTo>
                      <a:pt x="200" y="204"/>
                    </a:lnTo>
                    <a:lnTo>
                      <a:pt x="198" y="202"/>
                    </a:lnTo>
                    <a:lnTo>
                      <a:pt x="194" y="198"/>
                    </a:lnTo>
                    <a:lnTo>
                      <a:pt x="194" y="196"/>
                    </a:lnTo>
                    <a:lnTo>
                      <a:pt x="194" y="194"/>
                    </a:lnTo>
                    <a:lnTo>
                      <a:pt x="196" y="192"/>
                    </a:lnTo>
                    <a:lnTo>
                      <a:pt x="198" y="190"/>
                    </a:lnTo>
                    <a:lnTo>
                      <a:pt x="200" y="188"/>
                    </a:lnTo>
                    <a:lnTo>
                      <a:pt x="202" y="184"/>
                    </a:lnTo>
                    <a:lnTo>
                      <a:pt x="206" y="180"/>
                    </a:lnTo>
                    <a:lnTo>
                      <a:pt x="206" y="178"/>
                    </a:lnTo>
                    <a:lnTo>
                      <a:pt x="209" y="174"/>
                    </a:lnTo>
                    <a:lnTo>
                      <a:pt x="211" y="172"/>
                    </a:lnTo>
                    <a:lnTo>
                      <a:pt x="213" y="168"/>
                    </a:lnTo>
                    <a:lnTo>
                      <a:pt x="215" y="166"/>
                    </a:lnTo>
                    <a:lnTo>
                      <a:pt x="217" y="162"/>
                    </a:lnTo>
                    <a:lnTo>
                      <a:pt x="219" y="160"/>
                    </a:lnTo>
                    <a:lnTo>
                      <a:pt x="221" y="156"/>
                    </a:lnTo>
                    <a:lnTo>
                      <a:pt x="225" y="150"/>
                    </a:lnTo>
                    <a:lnTo>
                      <a:pt x="229" y="145"/>
                    </a:lnTo>
                    <a:lnTo>
                      <a:pt x="231" y="141"/>
                    </a:lnTo>
                    <a:lnTo>
                      <a:pt x="233" y="139"/>
                    </a:lnTo>
                    <a:lnTo>
                      <a:pt x="233" y="137"/>
                    </a:lnTo>
                    <a:lnTo>
                      <a:pt x="237" y="135"/>
                    </a:lnTo>
                    <a:lnTo>
                      <a:pt x="239" y="133"/>
                    </a:lnTo>
                    <a:lnTo>
                      <a:pt x="243" y="129"/>
                    </a:lnTo>
                    <a:lnTo>
                      <a:pt x="249" y="127"/>
                    </a:lnTo>
                    <a:lnTo>
                      <a:pt x="251" y="125"/>
                    </a:lnTo>
                    <a:lnTo>
                      <a:pt x="255" y="123"/>
                    </a:lnTo>
                    <a:lnTo>
                      <a:pt x="257" y="121"/>
                    </a:lnTo>
                    <a:lnTo>
                      <a:pt x="261" y="119"/>
                    </a:lnTo>
                    <a:lnTo>
                      <a:pt x="263" y="117"/>
                    </a:lnTo>
                    <a:lnTo>
                      <a:pt x="267" y="115"/>
                    </a:lnTo>
                    <a:lnTo>
                      <a:pt x="269" y="111"/>
                    </a:lnTo>
                    <a:lnTo>
                      <a:pt x="273" y="109"/>
                    </a:lnTo>
                    <a:lnTo>
                      <a:pt x="275" y="107"/>
                    </a:lnTo>
                    <a:lnTo>
                      <a:pt x="277" y="105"/>
                    </a:lnTo>
                    <a:lnTo>
                      <a:pt x="279" y="103"/>
                    </a:lnTo>
                    <a:lnTo>
                      <a:pt x="281" y="101"/>
                    </a:lnTo>
                    <a:lnTo>
                      <a:pt x="281" y="99"/>
                    </a:lnTo>
                    <a:lnTo>
                      <a:pt x="283" y="95"/>
                    </a:lnTo>
                    <a:lnTo>
                      <a:pt x="283" y="93"/>
                    </a:lnTo>
                    <a:lnTo>
                      <a:pt x="285" y="91"/>
                    </a:lnTo>
                    <a:lnTo>
                      <a:pt x="287" y="87"/>
                    </a:lnTo>
                    <a:lnTo>
                      <a:pt x="289" y="83"/>
                    </a:lnTo>
                    <a:lnTo>
                      <a:pt x="291" y="77"/>
                    </a:lnTo>
                    <a:lnTo>
                      <a:pt x="296" y="73"/>
                    </a:lnTo>
                    <a:lnTo>
                      <a:pt x="298" y="69"/>
                    </a:lnTo>
                    <a:lnTo>
                      <a:pt x="298" y="65"/>
                    </a:lnTo>
                    <a:lnTo>
                      <a:pt x="298" y="63"/>
                    </a:lnTo>
                    <a:lnTo>
                      <a:pt x="296" y="61"/>
                    </a:lnTo>
                    <a:lnTo>
                      <a:pt x="293" y="61"/>
                    </a:lnTo>
                    <a:lnTo>
                      <a:pt x="293" y="59"/>
                    </a:lnTo>
                    <a:lnTo>
                      <a:pt x="291" y="59"/>
                    </a:lnTo>
                    <a:lnTo>
                      <a:pt x="289" y="59"/>
                    </a:lnTo>
                    <a:lnTo>
                      <a:pt x="287" y="61"/>
                    </a:lnTo>
                    <a:lnTo>
                      <a:pt x="283" y="61"/>
                    </a:lnTo>
                    <a:lnTo>
                      <a:pt x="281" y="63"/>
                    </a:lnTo>
                    <a:lnTo>
                      <a:pt x="279" y="63"/>
                    </a:lnTo>
                    <a:lnTo>
                      <a:pt x="279" y="65"/>
                    </a:lnTo>
                    <a:lnTo>
                      <a:pt x="277" y="65"/>
                    </a:lnTo>
                    <a:lnTo>
                      <a:pt x="275" y="67"/>
                    </a:lnTo>
                    <a:lnTo>
                      <a:pt x="273" y="71"/>
                    </a:lnTo>
                    <a:lnTo>
                      <a:pt x="271" y="73"/>
                    </a:lnTo>
                    <a:lnTo>
                      <a:pt x="269" y="75"/>
                    </a:lnTo>
                    <a:lnTo>
                      <a:pt x="267" y="75"/>
                    </a:lnTo>
                    <a:lnTo>
                      <a:pt x="265" y="75"/>
                    </a:lnTo>
                    <a:lnTo>
                      <a:pt x="263" y="75"/>
                    </a:lnTo>
                    <a:lnTo>
                      <a:pt x="261" y="75"/>
                    </a:lnTo>
                    <a:lnTo>
                      <a:pt x="261" y="73"/>
                    </a:lnTo>
                    <a:lnTo>
                      <a:pt x="259" y="73"/>
                    </a:lnTo>
                    <a:lnTo>
                      <a:pt x="257" y="73"/>
                    </a:lnTo>
                    <a:lnTo>
                      <a:pt x="255" y="73"/>
                    </a:lnTo>
                    <a:lnTo>
                      <a:pt x="253" y="73"/>
                    </a:lnTo>
                    <a:lnTo>
                      <a:pt x="253" y="71"/>
                    </a:lnTo>
                    <a:lnTo>
                      <a:pt x="251" y="69"/>
                    </a:lnTo>
                    <a:lnTo>
                      <a:pt x="251" y="67"/>
                    </a:lnTo>
                    <a:lnTo>
                      <a:pt x="251" y="65"/>
                    </a:lnTo>
                    <a:lnTo>
                      <a:pt x="251" y="63"/>
                    </a:lnTo>
                    <a:lnTo>
                      <a:pt x="249" y="63"/>
                    </a:lnTo>
                    <a:lnTo>
                      <a:pt x="247" y="63"/>
                    </a:lnTo>
                    <a:lnTo>
                      <a:pt x="245" y="63"/>
                    </a:lnTo>
                    <a:lnTo>
                      <a:pt x="243" y="63"/>
                    </a:lnTo>
                    <a:lnTo>
                      <a:pt x="241" y="65"/>
                    </a:lnTo>
                    <a:lnTo>
                      <a:pt x="239" y="65"/>
                    </a:lnTo>
                    <a:lnTo>
                      <a:pt x="237" y="65"/>
                    </a:lnTo>
                    <a:lnTo>
                      <a:pt x="237" y="63"/>
                    </a:lnTo>
                    <a:lnTo>
                      <a:pt x="239" y="61"/>
                    </a:lnTo>
                    <a:lnTo>
                      <a:pt x="239" y="59"/>
                    </a:lnTo>
                    <a:lnTo>
                      <a:pt x="241" y="57"/>
                    </a:lnTo>
                    <a:lnTo>
                      <a:pt x="239" y="55"/>
                    </a:lnTo>
                    <a:lnTo>
                      <a:pt x="239" y="53"/>
                    </a:lnTo>
                    <a:lnTo>
                      <a:pt x="239" y="50"/>
                    </a:lnTo>
                    <a:lnTo>
                      <a:pt x="237" y="48"/>
                    </a:lnTo>
                    <a:lnTo>
                      <a:pt x="237" y="46"/>
                    </a:lnTo>
                    <a:lnTo>
                      <a:pt x="237" y="44"/>
                    </a:lnTo>
                    <a:lnTo>
                      <a:pt x="237" y="42"/>
                    </a:lnTo>
                    <a:lnTo>
                      <a:pt x="235" y="42"/>
                    </a:lnTo>
                    <a:lnTo>
                      <a:pt x="233" y="42"/>
                    </a:lnTo>
                    <a:lnTo>
                      <a:pt x="233" y="44"/>
                    </a:lnTo>
                    <a:lnTo>
                      <a:pt x="231" y="44"/>
                    </a:lnTo>
                    <a:lnTo>
                      <a:pt x="229" y="44"/>
                    </a:lnTo>
                    <a:lnTo>
                      <a:pt x="227" y="44"/>
                    </a:lnTo>
                    <a:lnTo>
                      <a:pt x="223" y="44"/>
                    </a:lnTo>
                    <a:lnTo>
                      <a:pt x="219" y="44"/>
                    </a:lnTo>
                    <a:lnTo>
                      <a:pt x="215" y="46"/>
                    </a:lnTo>
                    <a:lnTo>
                      <a:pt x="211" y="46"/>
                    </a:lnTo>
                    <a:lnTo>
                      <a:pt x="209" y="46"/>
                    </a:lnTo>
                    <a:lnTo>
                      <a:pt x="206" y="44"/>
                    </a:lnTo>
                    <a:lnTo>
                      <a:pt x="206" y="42"/>
                    </a:lnTo>
                    <a:lnTo>
                      <a:pt x="211" y="40"/>
                    </a:lnTo>
                    <a:lnTo>
                      <a:pt x="219" y="36"/>
                    </a:lnTo>
                    <a:lnTo>
                      <a:pt x="227" y="32"/>
                    </a:lnTo>
                    <a:lnTo>
                      <a:pt x="237" y="30"/>
                    </a:lnTo>
                    <a:lnTo>
                      <a:pt x="245" y="28"/>
                    </a:lnTo>
                    <a:lnTo>
                      <a:pt x="253" y="26"/>
                    </a:lnTo>
                    <a:lnTo>
                      <a:pt x="263" y="24"/>
                    </a:lnTo>
                    <a:lnTo>
                      <a:pt x="271" y="24"/>
                    </a:lnTo>
                    <a:lnTo>
                      <a:pt x="281" y="22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65" name="Freeform 1111"/>
              <p:cNvSpPr>
                <a:spLocks/>
              </p:cNvSpPr>
              <p:nvPr/>
            </p:nvSpPr>
            <p:spPr bwMode="auto">
              <a:xfrm>
                <a:off x="4801" y="1375"/>
                <a:ext cx="196" cy="192"/>
              </a:xfrm>
              <a:custGeom>
                <a:avLst/>
                <a:gdLst>
                  <a:gd name="T0" fmla="*/ 186 w 196"/>
                  <a:gd name="T1" fmla="*/ 49 h 192"/>
                  <a:gd name="T2" fmla="*/ 166 w 196"/>
                  <a:gd name="T3" fmla="*/ 0 h 192"/>
                  <a:gd name="T4" fmla="*/ 166 w 196"/>
                  <a:gd name="T5" fmla="*/ 0 h 192"/>
                  <a:gd name="T6" fmla="*/ 160 w 196"/>
                  <a:gd name="T7" fmla="*/ 2 h 192"/>
                  <a:gd name="T8" fmla="*/ 157 w 196"/>
                  <a:gd name="T9" fmla="*/ 4 h 192"/>
                  <a:gd name="T10" fmla="*/ 153 w 196"/>
                  <a:gd name="T11" fmla="*/ 10 h 192"/>
                  <a:gd name="T12" fmla="*/ 151 w 196"/>
                  <a:gd name="T13" fmla="*/ 8 h 192"/>
                  <a:gd name="T14" fmla="*/ 145 w 196"/>
                  <a:gd name="T15" fmla="*/ 8 h 192"/>
                  <a:gd name="T16" fmla="*/ 139 w 196"/>
                  <a:gd name="T17" fmla="*/ 14 h 192"/>
                  <a:gd name="T18" fmla="*/ 137 w 196"/>
                  <a:gd name="T19" fmla="*/ 12 h 192"/>
                  <a:gd name="T20" fmla="*/ 129 w 196"/>
                  <a:gd name="T21" fmla="*/ 12 h 192"/>
                  <a:gd name="T22" fmla="*/ 107 w 196"/>
                  <a:gd name="T23" fmla="*/ 20 h 192"/>
                  <a:gd name="T24" fmla="*/ 91 w 196"/>
                  <a:gd name="T25" fmla="*/ 28 h 192"/>
                  <a:gd name="T26" fmla="*/ 68 w 196"/>
                  <a:gd name="T27" fmla="*/ 40 h 192"/>
                  <a:gd name="T28" fmla="*/ 46 w 196"/>
                  <a:gd name="T29" fmla="*/ 53 h 192"/>
                  <a:gd name="T30" fmla="*/ 52 w 196"/>
                  <a:gd name="T31" fmla="*/ 53 h 192"/>
                  <a:gd name="T32" fmla="*/ 62 w 196"/>
                  <a:gd name="T33" fmla="*/ 47 h 192"/>
                  <a:gd name="T34" fmla="*/ 54 w 196"/>
                  <a:gd name="T35" fmla="*/ 53 h 192"/>
                  <a:gd name="T36" fmla="*/ 26 w 196"/>
                  <a:gd name="T37" fmla="*/ 67 h 192"/>
                  <a:gd name="T38" fmla="*/ 2 w 196"/>
                  <a:gd name="T39" fmla="*/ 79 h 192"/>
                  <a:gd name="T40" fmla="*/ 20 w 196"/>
                  <a:gd name="T41" fmla="*/ 77 h 192"/>
                  <a:gd name="T42" fmla="*/ 30 w 196"/>
                  <a:gd name="T43" fmla="*/ 77 h 192"/>
                  <a:gd name="T44" fmla="*/ 2 w 196"/>
                  <a:gd name="T45" fmla="*/ 87 h 192"/>
                  <a:gd name="T46" fmla="*/ 4 w 196"/>
                  <a:gd name="T47" fmla="*/ 89 h 192"/>
                  <a:gd name="T48" fmla="*/ 16 w 196"/>
                  <a:gd name="T49" fmla="*/ 89 h 192"/>
                  <a:gd name="T50" fmla="*/ 28 w 196"/>
                  <a:gd name="T51" fmla="*/ 87 h 192"/>
                  <a:gd name="T52" fmla="*/ 50 w 196"/>
                  <a:gd name="T53" fmla="*/ 81 h 192"/>
                  <a:gd name="T54" fmla="*/ 75 w 196"/>
                  <a:gd name="T55" fmla="*/ 85 h 192"/>
                  <a:gd name="T56" fmla="*/ 70 w 196"/>
                  <a:gd name="T57" fmla="*/ 105 h 192"/>
                  <a:gd name="T58" fmla="*/ 66 w 196"/>
                  <a:gd name="T59" fmla="*/ 113 h 192"/>
                  <a:gd name="T60" fmla="*/ 81 w 196"/>
                  <a:gd name="T61" fmla="*/ 105 h 192"/>
                  <a:gd name="T62" fmla="*/ 87 w 196"/>
                  <a:gd name="T63" fmla="*/ 111 h 192"/>
                  <a:gd name="T64" fmla="*/ 87 w 196"/>
                  <a:gd name="T65" fmla="*/ 123 h 192"/>
                  <a:gd name="T66" fmla="*/ 68 w 196"/>
                  <a:gd name="T67" fmla="*/ 133 h 192"/>
                  <a:gd name="T68" fmla="*/ 58 w 196"/>
                  <a:gd name="T69" fmla="*/ 140 h 192"/>
                  <a:gd name="T70" fmla="*/ 50 w 196"/>
                  <a:gd name="T71" fmla="*/ 152 h 192"/>
                  <a:gd name="T72" fmla="*/ 50 w 196"/>
                  <a:gd name="T73" fmla="*/ 160 h 192"/>
                  <a:gd name="T74" fmla="*/ 52 w 196"/>
                  <a:gd name="T75" fmla="*/ 170 h 192"/>
                  <a:gd name="T76" fmla="*/ 54 w 196"/>
                  <a:gd name="T77" fmla="*/ 184 h 192"/>
                  <a:gd name="T78" fmla="*/ 64 w 196"/>
                  <a:gd name="T79" fmla="*/ 190 h 192"/>
                  <a:gd name="T80" fmla="*/ 73 w 196"/>
                  <a:gd name="T81" fmla="*/ 188 h 192"/>
                  <a:gd name="T82" fmla="*/ 79 w 196"/>
                  <a:gd name="T83" fmla="*/ 192 h 192"/>
                  <a:gd name="T84" fmla="*/ 91 w 196"/>
                  <a:gd name="T85" fmla="*/ 182 h 192"/>
                  <a:gd name="T86" fmla="*/ 103 w 196"/>
                  <a:gd name="T87" fmla="*/ 172 h 192"/>
                  <a:gd name="T88" fmla="*/ 113 w 196"/>
                  <a:gd name="T89" fmla="*/ 160 h 192"/>
                  <a:gd name="T90" fmla="*/ 121 w 196"/>
                  <a:gd name="T91" fmla="*/ 156 h 192"/>
                  <a:gd name="T92" fmla="*/ 127 w 196"/>
                  <a:gd name="T93" fmla="*/ 144 h 192"/>
                  <a:gd name="T94" fmla="*/ 139 w 196"/>
                  <a:gd name="T95" fmla="*/ 135 h 192"/>
                  <a:gd name="T96" fmla="*/ 160 w 196"/>
                  <a:gd name="T97" fmla="*/ 129 h 192"/>
                  <a:gd name="T98" fmla="*/ 176 w 196"/>
                  <a:gd name="T99" fmla="*/ 119 h 192"/>
                  <a:gd name="T100" fmla="*/ 190 w 196"/>
                  <a:gd name="T101" fmla="*/ 109 h 192"/>
                  <a:gd name="T102" fmla="*/ 196 w 196"/>
                  <a:gd name="T103" fmla="*/ 105 h 192"/>
                  <a:gd name="T104" fmla="*/ 196 w 196"/>
                  <a:gd name="T105" fmla="*/ 105 h 19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96" h="192">
                    <a:moveTo>
                      <a:pt x="196" y="105"/>
                    </a:moveTo>
                    <a:lnTo>
                      <a:pt x="194" y="91"/>
                    </a:lnTo>
                    <a:lnTo>
                      <a:pt x="192" y="77"/>
                    </a:lnTo>
                    <a:lnTo>
                      <a:pt x="190" y="63"/>
                    </a:lnTo>
                    <a:lnTo>
                      <a:pt x="186" y="49"/>
                    </a:lnTo>
                    <a:lnTo>
                      <a:pt x="182" y="36"/>
                    </a:lnTo>
                    <a:lnTo>
                      <a:pt x="178" y="22"/>
                    </a:lnTo>
                    <a:lnTo>
                      <a:pt x="172" y="10"/>
                    </a:lnTo>
                    <a:lnTo>
                      <a:pt x="166" y="0"/>
                    </a:lnTo>
                    <a:lnTo>
                      <a:pt x="164" y="0"/>
                    </a:lnTo>
                    <a:lnTo>
                      <a:pt x="162" y="0"/>
                    </a:lnTo>
                    <a:lnTo>
                      <a:pt x="160" y="2"/>
                    </a:lnTo>
                    <a:lnTo>
                      <a:pt x="157" y="2"/>
                    </a:lnTo>
                    <a:lnTo>
                      <a:pt x="157" y="4"/>
                    </a:lnTo>
                    <a:lnTo>
                      <a:pt x="155" y="6"/>
                    </a:lnTo>
                    <a:lnTo>
                      <a:pt x="155" y="8"/>
                    </a:lnTo>
                    <a:lnTo>
                      <a:pt x="153" y="10"/>
                    </a:lnTo>
                    <a:lnTo>
                      <a:pt x="151" y="10"/>
                    </a:lnTo>
                    <a:lnTo>
                      <a:pt x="151" y="8"/>
                    </a:lnTo>
                    <a:lnTo>
                      <a:pt x="149" y="8"/>
                    </a:lnTo>
                    <a:lnTo>
                      <a:pt x="147" y="8"/>
                    </a:lnTo>
                    <a:lnTo>
                      <a:pt x="145" y="8"/>
                    </a:lnTo>
                    <a:lnTo>
                      <a:pt x="145" y="10"/>
                    </a:lnTo>
                    <a:lnTo>
                      <a:pt x="143" y="12"/>
                    </a:lnTo>
                    <a:lnTo>
                      <a:pt x="141" y="12"/>
                    </a:lnTo>
                    <a:lnTo>
                      <a:pt x="139" y="14"/>
                    </a:lnTo>
                    <a:lnTo>
                      <a:pt x="137" y="16"/>
                    </a:lnTo>
                    <a:lnTo>
                      <a:pt x="137" y="14"/>
                    </a:lnTo>
                    <a:lnTo>
                      <a:pt x="137" y="12"/>
                    </a:lnTo>
                    <a:lnTo>
                      <a:pt x="135" y="10"/>
                    </a:lnTo>
                    <a:lnTo>
                      <a:pt x="131" y="12"/>
                    </a:lnTo>
                    <a:lnTo>
                      <a:pt x="129" y="12"/>
                    </a:lnTo>
                    <a:lnTo>
                      <a:pt x="125" y="14"/>
                    </a:lnTo>
                    <a:lnTo>
                      <a:pt x="119" y="16"/>
                    </a:lnTo>
                    <a:lnTo>
                      <a:pt x="113" y="18"/>
                    </a:lnTo>
                    <a:lnTo>
                      <a:pt x="109" y="18"/>
                    </a:lnTo>
                    <a:lnTo>
                      <a:pt x="107" y="20"/>
                    </a:lnTo>
                    <a:lnTo>
                      <a:pt x="103" y="20"/>
                    </a:lnTo>
                    <a:lnTo>
                      <a:pt x="101" y="22"/>
                    </a:lnTo>
                    <a:lnTo>
                      <a:pt x="97" y="22"/>
                    </a:lnTo>
                    <a:lnTo>
                      <a:pt x="95" y="24"/>
                    </a:lnTo>
                    <a:lnTo>
                      <a:pt x="91" y="28"/>
                    </a:lnTo>
                    <a:lnTo>
                      <a:pt x="87" y="30"/>
                    </a:lnTo>
                    <a:lnTo>
                      <a:pt x="83" y="32"/>
                    </a:lnTo>
                    <a:lnTo>
                      <a:pt x="79" y="34"/>
                    </a:lnTo>
                    <a:lnTo>
                      <a:pt x="73" y="38"/>
                    </a:lnTo>
                    <a:lnTo>
                      <a:pt x="68" y="40"/>
                    </a:lnTo>
                    <a:lnTo>
                      <a:pt x="62" y="42"/>
                    </a:lnTo>
                    <a:lnTo>
                      <a:pt x="56" y="47"/>
                    </a:lnTo>
                    <a:lnTo>
                      <a:pt x="52" y="49"/>
                    </a:lnTo>
                    <a:lnTo>
                      <a:pt x="48" y="51"/>
                    </a:lnTo>
                    <a:lnTo>
                      <a:pt x="46" y="53"/>
                    </a:lnTo>
                    <a:lnTo>
                      <a:pt x="44" y="53"/>
                    </a:lnTo>
                    <a:lnTo>
                      <a:pt x="44" y="55"/>
                    </a:lnTo>
                    <a:lnTo>
                      <a:pt x="46" y="55"/>
                    </a:lnTo>
                    <a:lnTo>
                      <a:pt x="48" y="53"/>
                    </a:lnTo>
                    <a:lnTo>
                      <a:pt x="52" y="53"/>
                    </a:lnTo>
                    <a:lnTo>
                      <a:pt x="54" y="51"/>
                    </a:lnTo>
                    <a:lnTo>
                      <a:pt x="58" y="49"/>
                    </a:lnTo>
                    <a:lnTo>
                      <a:pt x="60" y="47"/>
                    </a:lnTo>
                    <a:lnTo>
                      <a:pt x="62" y="47"/>
                    </a:lnTo>
                    <a:lnTo>
                      <a:pt x="64" y="47"/>
                    </a:lnTo>
                    <a:lnTo>
                      <a:pt x="62" y="49"/>
                    </a:lnTo>
                    <a:lnTo>
                      <a:pt x="58" y="51"/>
                    </a:lnTo>
                    <a:lnTo>
                      <a:pt x="54" y="53"/>
                    </a:lnTo>
                    <a:lnTo>
                      <a:pt x="50" y="57"/>
                    </a:lnTo>
                    <a:lnTo>
                      <a:pt x="44" y="59"/>
                    </a:lnTo>
                    <a:lnTo>
                      <a:pt x="40" y="61"/>
                    </a:lnTo>
                    <a:lnTo>
                      <a:pt x="34" y="65"/>
                    </a:lnTo>
                    <a:lnTo>
                      <a:pt x="26" y="67"/>
                    </a:lnTo>
                    <a:lnTo>
                      <a:pt x="20" y="69"/>
                    </a:lnTo>
                    <a:lnTo>
                      <a:pt x="14" y="73"/>
                    </a:lnTo>
                    <a:lnTo>
                      <a:pt x="8" y="75"/>
                    </a:lnTo>
                    <a:lnTo>
                      <a:pt x="4" y="77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8" y="81"/>
                    </a:lnTo>
                    <a:lnTo>
                      <a:pt x="12" y="79"/>
                    </a:lnTo>
                    <a:lnTo>
                      <a:pt x="20" y="77"/>
                    </a:lnTo>
                    <a:lnTo>
                      <a:pt x="26" y="75"/>
                    </a:lnTo>
                    <a:lnTo>
                      <a:pt x="30" y="75"/>
                    </a:lnTo>
                    <a:lnTo>
                      <a:pt x="32" y="75"/>
                    </a:lnTo>
                    <a:lnTo>
                      <a:pt x="30" y="77"/>
                    </a:lnTo>
                    <a:lnTo>
                      <a:pt x="26" y="79"/>
                    </a:lnTo>
                    <a:lnTo>
                      <a:pt x="20" y="81"/>
                    </a:lnTo>
                    <a:lnTo>
                      <a:pt x="14" y="83"/>
                    </a:lnTo>
                    <a:lnTo>
                      <a:pt x="8" y="85"/>
                    </a:lnTo>
                    <a:lnTo>
                      <a:pt x="2" y="87"/>
                    </a:lnTo>
                    <a:lnTo>
                      <a:pt x="0" y="89"/>
                    </a:lnTo>
                    <a:lnTo>
                      <a:pt x="2" y="89"/>
                    </a:lnTo>
                    <a:lnTo>
                      <a:pt x="4" y="89"/>
                    </a:lnTo>
                    <a:lnTo>
                      <a:pt x="8" y="89"/>
                    </a:lnTo>
                    <a:lnTo>
                      <a:pt x="12" y="89"/>
                    </a:lnTo>
                    <a:lnTo>
                      <a:pt x="14" y="89"/>
                    </a:lnTo>
                    <a:lnTo>
                      <a:pt x="16" y="89"/>
                    </a:lnTo>
                    <a:lnTo>
                      <a:pt x="18" y="89"/>
                    </a:lnTo>
                    <a:lnTo>
                      <a:pt x="20" y="89"/>
                    </a:lnTo>
                    <a:lnTo>
                      <a:pt x="22" y="89"/>
                    </a:lnTo>
                    <a:lnTo>
                      <a:pt x="26" y="87"/>
                    </a:lnTo>
                    <a:lnTo>
                      <a:pt x="28" y="87"/>
                    </a:lnTo>
                    <a:lnTo>
                      <a:pt x="32" y="85"/>
                    </a:lnTo>
                    <a:lnTo>
                      <a:pt x="36" y="83"/>
                    </a:lnTo>
                    <a:lnTo>
                      <a:pt x="40" y="83"/>
                    </a:lnTo>
                    <a:lnTo>
                      <a:pt x="46" y="81"/>
                    </a:lnTo>
                    <a:lnTo>
                      <a:pt x="50" y="81"/>
                    </a:lnTo>
                    <a:lnTo>
                      <a:pt x="56" y="79"/>
                    </a:lnTo>
                    <a:lnTo>
                      <a:pt x="62" y="79"/>
                    </a:lnTo>
                    <a:lnTo>
                      <a:pt x="68" y="81"/>
                    </a:lnTo>
                    <a:lnTo>
                      <a:pt x="73" y="83"/>
                    </a:lnTo>
                    <a:lnTo>
                      <a:pt x="75" y="85"/>
                    </a:lnTo>
                    <a:lnTo>
                      <a:pt x="77" y="89"/>
                    </a:lnTo>
                    <a:lnTo>
                      <a:pt x="75" y="93"/>
                    </a:lnTo>
                    <a:lnTo>
                      <a:pt x="75" y="97"/>
                    </a:lnTo>
                    <a:lnTo>
                      <a:pt x="73" y="101"/>
                    </a:lnTo>
                    <a:lnTo>
                      <a:pt x="70" y="105"/>
                    </a:lnTo>
                    <a:lnTo>
                      <a:pt x="68" y="107"/>
                    </a:lnTo>
                    <a:lnTo>
                      <a:pt x="66" y="111"/>
                    </a:lnTo>
                    <a:lnTo>
                      <a:pt x="66" y="113"/>
                    </a:lnTo>
                    <a:lnTo>
                      <a:pt x="68" y="111"/>
                    </a:lnTo>
                    <a:lnTo>
                      <a:pt x="70" y="111"/>
                    </a:lnTo>
                    <a:lnTo>
                      <a:pt x="75" y="109"/>
                    </a:lnTo>
                    <a:lnTo>
                      <a:pt x="77" y="107"/>
                    </a:lnTo>
                    <a:lnTo>
                      <a:pt x="81" y="105"/>
                    </a:lnTo>
                    <a:lnTo>
                      <a:pt x="83" y="105"/>
                    </a:lnTo>
                    <a:lnTo>
                      <a:pt x="83" y="107"/>
                    </a:lnTo>
                    <a:lnTo>
                      <a:pt x="85" y="107"/>
                    </a:lnTo>
                    <a:lnTo>
                      <a:pt x="85" y="109"/>
                    </a:lnTo>
                    <a:lnTo>
                      <a:pt x="87" y="111"/>
                    </a:lnTo>
                    <a:lnTo>
                      <a:pt x="89" y="115"/>
                    </a:lnTo>
                    <a:lnTo>
                      <a:pt x="89" y="117"/>
                    </a:lnTo>
                    <a:lnTo>
                      <a:pt x="89" y="119"/>
                    </a:lnTo>
                    <a:lnTo>
                      <a:pt x="89" y="121"/>
                    </a:lnTo>
                    <a:lnTo>
                      <a:pt x="87" y="123"/>
                    </a:lnTo>
                    <a:lnTo>
                      <a:pt x="83" y="123"/>
                    </a:lnTo>
                    <a:lnTo>
                      <a:pt x="81" y="125"/>
                    </a:lnTo>
                    <a:lnTo>
                      <a:pt x="77" y="127"/>
                    </a:lnTo>
                    <a:lnTo>
                      <a:pt x="73" y="131"/>
                    </a:lnTo>
                    <a:lnTo>
                      <a:pt x="68" y="133"/>
                    </a:lnTo>
                    <a:lnTo>
                      <a:pt x="64" y="135"/>
                    </a:lnTo>
                    <a:lnTo>
                      <a:pt x="62" y="137"/>
                    </a:lnTo>
                    <a:lnTo>
                      <a:pt x="60" y="137"/>
                    </a:lnTo>
                    <a:lnTo>
                      <a:pt x="58" y="140"/>
                    </a:lnTo>
                    <a:lnTo>
                      <a:pt x="56" y="142"/>
                    </a:lnTo>
                    <a:lnTo>
                      <a:pt x="56" y="144"/>
                    </a:lnTo>
                    <a:lnTo>
                      <a:pt x="54" y="148"/>
                    </a:lnTo>
                    <a:lnTo>
                      <a:pt x="52" y="150"/>
                    </a:lnTo>
                    <a:lnTo>
                      <a:pt x="50" y="152"/>
                    </a:lnTo>
                    <a:lnTo>
                      <a:pt x="48" y="154"/>
                    </a:lnTo>
                    <a:lnTo>
                      <a:pt x="48" y="156"/>
                    </a:lnTo>
                    <a:lnTo>
                      <a:pt x="48" y="158"/>
                    </a:lnTo>
                    <a:lnTo>
                      <a:pt x="48" y="160"/>
                    </a:lnTo>
                    <a:lnTo>
                      <a:pt x="50" y="160"/>
                    </a:lnTo>
                    <a:lnTo>
                      <a:pt x="52" y="162"/>
                    </a:lnTo>
                    <a:lnTo>
                      <a:pt x="52" y="164"/>
                    </a:lnTo>
                    <a:lnTo>
                      <a:pt x="52" y="166"/>
                    </a:lnTo>
                    <a:lnTo>
                      <a:pt x="52" y="168"/>
                    </a:lnTo>
                    <a:lnTo>
                      <a:pt x="52" y="170"/>
                    </a:lnTo>
                    <a:lnTo>
                      <a:pt x="52" y="172"/>
                    </a:lnTo>
                    <a:lnTo>
                      <a:pt x="52" y="176"/>
                    </a:lnTo>
                    <a:lnTo>
                      <a:pt x="52" y="178"/>
                    </a:lnTo>
                    <a:lnTo>
                      <a:pt x="52" y="182"/>
                    </a:lnTo>
                    <a:lnTo>
                      <a:pt x="54" y="184"/>
                    </a:lnTo>
                    <a:lnTo>
                      <a:pt x="56" y="186"/>
                    </a:lnTo>
                    <a:lnTo>
                      <a:pt x="58" y="188"/>
                    </a:lnTo>
                    <a:lnTo>
                      <a:pt x="60" y="188"/>
                    </a:lnTo>
                    <a:lnTo>
                      <a:pt x="62" y="190"/>
                    </a:lnTo>
                    <a:lnTo>
                      <a:pt x="64" y="190"/>
                    </a:lnTo>
                    <a:lnTo>
                      <a:pt x="66" y="190"/>
                    </a:lnTo>
                    <a:lnTo>
                      <a:pt x="68" y="190"/>
                    </a:lnTo>
                    <a:lnTo>
                      <a:pt x="70" y="190"/>
                    </a:lnTo>
                    <a:lnTo>
                      <a:pt x="73" y="190"/>
                    </a:lnTo>
                    <a:lnTo>
                      <a:pt x="73" y="188"/>
                    </a:lnTo>
                    <a:lnTo>
                      <a:pt x="75" y="188"/>
                    </a:lnTo>
                    <a:lnTo>
                      <a:pt x="77" y="190"/>
                    </a:lnTo>
                    <a:lnTo>
                      <a:pt x="79" y="192"/>
                    </a:lnTo>
                    <a:lnTo>
                      <a:pt x="83" y="190"/>
                    </a:lnTo>
                    <a:lnTo>
                      <a:pt x="85" y="188"/>
                    </a:lnTo>
                    <a:lnTo>
                      <a:pt x="87" y="186"/>
                    </a:lnTo>
                    <a:lnTo>
                      <a:pt x="91" y="182"/>
                    </a:lnTo>
                    <a:lnTo>
                      <a:pt x="95" y="180"/>
                    </a:lnTo>
                    <a:lnTo>
                      <a:pt x="99" y="176"/>
                    </a:lnTo>
                    <a:lnTo>
                      <a:pt x="101" y="174"/>
                    </a:lnTo>
                    <a:lnTo>
                      <a:pt x="103" y="172"/>
                    </a:lnTo>
                    <a:lnTo>
                      <a:pt x="103" y="170"/>
                    </a:lnTo>
                    <a:lnTo>
                      <a:pt x="105" y="170"/>
                    </a:lnTo>
                    <a:lnTo>
                      <a:pt x="105" y="168"/>
                    </a:lnTo>
                    <a:lnTo>
                      <a:pt x="109" y="164"/>
                    </a:lnTo>
                    <a:lnTo>
                      <a:pt x="113" y="160"/>
                    </a:lnTo>
                    <a:lnTo>
                      <a:pt x="115" y="160"/>
                    </a:lnTo>
                    <a:lnTo>
                      <a:pt x="117" y="158"/>
                    </a:lnTo>
                    <a:lnTo>
                      <a:pt x="119" y="158"/>
                    </a:lnTo>
                    <a:lnTo>
                      <a:pt x="121" y="156"/>
                    </a:lnTo>
                    <a:lnTo>
                      <a:pt x="123" y="154"/>
                    </a:lnTo>
                    <a:lnTo>
                      <a:pt x="125" y="152"/>
                    </a:lnTo>
                    <a:lnTo>
                      <a:pt x="127" y="148"/>
                    </a:lnTo>
                    <a:lnTo>
                      <a:pt x="127" y="146"/>
                    </a:lnTo>
                    <a:lnTo>
                      <a:pt x="127" y="144"/>
                    </a:lnTo>
                    <a:lnTo>
                      <a:pt x="127" y="142"/>
                    </a:lnTo>
                    <a:lnTo>
                      <a:pt x="129" y="142"/>
                    </a:lnTo>
                    <a:lnTo>
                      <a:pt x="131" y="140"/>
                    </a:lnTo>
                    <a:lnTo>
                      <a:pt x="133" y="137"/>
                    </a:lnTo>
                    <a:lnTo>
                      <a:pt x="139" y="135"/>
                    </a:lnTo>
                    <a:lnTo>
                      <a:pt x="145" y="133"/>
                    </a:lnTo>
                    <a:lnTo>
                      <a:pt x="151" y="131"/>
                    </a:lnTo>
                    <a:lnTo>
                      <a:pt x="155" y="129"/>
                    </a:lnTo>
                    <a:lnTo>
                      <a:pt x="157" y="129"/>
                    </a:lnTo>
                    <a:lnTo>
                      <a:pt x="160" y="129"/>
                    </a:lnTo>
                    <a:lnTo>
                      <a:pt x="162" y="127"/>
                    </a:lnTo>
                    <a:lnTo>
                      <a:pt x="164" y="127"/>
                    </a:lnTo>
                    <a:lnTo>
                      <a:pt x="168" y="123"/>
                    </a:lnTo>
                    <a:lnTo>
                      <a:pt x="172" y="121"/>
                    </a:lnTo>
                    <a:lnTo>
                      <a:pt x="176" y="119"/>
                    </a:lnTo>
                    <a:lnTo>
                      <a:pt x="178" y="115"/>
                    </a:lnTo>
                    <a:lnTo>
                      <a:pt x="182" y="115"/>
                    </a:lnTo>
                    <a:lnTo>
                      <a:pt x="184" y="113"/>
                    </a:lnTo>
                    <a:lnTo>
                      <a:pt x="186" y="111"/>
                    </a:lnTo>
                    <a:lnTo>
                      <a:pt x="190" y="109"/>
                    </a:lnTo>
                    <a:lnTo>
                      <a:pt x="192" y="107"/>
                    </a:lnTo>
                    <a:lnTo>
                      <a:pt x="196" y="107"/>
                    </a:lnTo>
                    <a:lnTo>
                      <a:pt x="196" y="105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66" name="Freeform 1112"/>
              <p:cNvSpPr>
                <a:spLocks/>
              </p:cNvSpPr>
              <p:nvPr/>
            </p:nvSpPr>
            <p:spPr bwMode="auto">
              <a:xfrm>
                <a:off x="5009" y="1670"/>
                <a:ext cx="611" cy="554"/>
              </a:xfrm>
              <a:custGeom>
                <a:avLst/>
                <a:gdLst>
                  <a:gd name="T0" fmla="*/ 496 w 611"/>
                  <a:gd name="T1" fmla="*/ 12 h 554"/>
                  <a:gd name="T2" fmla="*/ 524 w 611"/>
                  <a:gd name="T3" fmla="*/ 49 h 554"/>
                  <a:gd name="T4" fmla="*/ 536 w 611"/>
                  <a:gd name="T5" fmla="*/ 55 h 554"/>
                  <a:gd name="T6" fmla="*/ 534 w 611"/>
                  <a:gd name="T7" fmla="*/ 61 h 554"/>
                  <a:gd name="T8" fmla="*/ 542 w 611"/>
                  <a:gd name="T9" fmla="*/ 69 h 554"/>
                  <a:gd name="T10" fmla="*/ 560 w 611"/>
                  <a:gd name="T11" fmla="*/ 67 h 554"/>
                  <a:gd name="T12" fmla="*/ 591 w 611"/>
                  <a:gd name="T13" fmla="*/ 53 h 554"/>
                  <a:gd name="T14" fmla="*/ 601 w 611"/>
                  <a:gd name="T15" fmla="*/ 47 h 554"/>
                  <a:gd name="T16" fmla="*/ 611 w 611"/>
                  <a:gd name="T17" fmla="*/ 45 h 554"/>
                  <a:gd name="T18" fmla="*/ 603 w 611"/>
                  <a:gd name="T19" fmla="*/ 61 h 554"/>
                  <a:gd name="T20" fmla="*/ 587 w 611"/>
                  <a:gd name="T21" fmla="*/ 95 h 554"/>
                  <a:gd name="T22" fmla="*/ 548 w 611"/>
                  <a:gd name="T23" fmla="*/ 134 h 554"/>
                  <a:gd name="T24" fmla="*/ 518 w 611"/>
                  <a:gd name="T25" fmla="*/ 166 h 554"/>
                  <a:gd name="T26" fmla="*/ 514 w 611"/>
                  <a:gd name="T27" fmla="*/ 170 h 554"/>
                  <a:gd name="T28" fmla="*/ 498 w 611"/>
                  <a:gd name="T29" fmla="*/ 182 h 554"/>
                  <a:gd name="T30" fmla="*/ 486 w 611"/>
                  <a:gd name="T31" fmla="*/ 202 h 554"/>
                  <a:gd name="T32" fmla="*/ 479 w 611"/>
                  <a:gd name="T33" fmla="*/ 219 h 554"/>
                  <a:gd name="T34" fmla="*/ 484 w 611"/>
                  <a:gd name="T35" fmla="*/ 235 h 554"/>
                  <a:gd name="T36" fmla="*/ 488 w 611"/>
                  <a:gd name="T37" fmla="*/ 255 h 554"/>
                  <a:gd name="T38" fmla="*/ 484 w 611"/>
                  <a:gd name="T39" fmla="*/ 277 h 554"/>
                  <a:gd name="T40" fmla="*/ 477 w 611"/>
                  <a:gd name="T41" fmla="*/ 299 h 554"/>
                  <a:gd name="T42" fmla="*/ 459 w 611"/>
                  <a:gd name="T43" fmla="*/ 320 h 554"/>
                  <a:gd name="T44" fmla="*/ 441 w 611"/>
                  <a:gd name="T45" fmla="*/ 334 h 554"/>
                  <a:gd name="T46" fmla="*/ 419 w 611"/>
                  <a:gd name="T47" fmla="*/ 354 h 554"/>
                  <a:gd name="T48" fmla="*/ 411 w 611"/>
                  <a:gd name="T49" fmla="*/ 362 h 554"/>
                  <a:gd name="T50" fmla="*/ 415 w 611"/>
                  <a:gd name="T51" fmla="*/ 382 h 554"/>
                  <a:gd name="T52" fmla="*/ 384 w 611"/>
                  <a:gd name="T53" fmla="*/ 415 h 554"/>
                  <a:gd name="T54" fmla="*/ 372 w 611"/>
                  <a:gd name="T55" fmla="*/ 451 h 554"/>
                  <a:gd name="T56" fmla="*/ 330 w 611"/>
                  <a:gd name="T57" fmla="*/ 498 h 554"/>
                  <a:gd name="T58" fmla="*/ 285 w 611"/>
                  <a:gd name="T59" fmla="*/ 532 h 554"/>
                  <a:gd name="T60" fmla="*/ 273 w 611"/>
                  <a:gd name="T61" fmla="*/ 534 h 554"/>
                  <a:gd name="T62" fmla="*/ 259 w 611"/>
                  <a:gd name="T63" fmla="*/ 540 h 554"/>
                  <a:gd name="T64" fmla="*/ 247 w 611"/>
                  <a:gd name="T65" fmla="*/ 546 h 554"/>
                  <a:gd name="T66" fmla="*/ 235 w 611"/>
                  <a:gd name="T67" fmla="*/ 550 h 554"/>
                  <a:gd name="T68" fmla="*/ 227 w 611"/>
                  <a:gd name="T69" fmla="*/ 550 h 554"/>
                  <a:gd name="T70" fmla="*/ 212 w 611"/>
                  <a:gd name="T71" fmla="*/ 552 h 554"/>
                  <a:gd name="T72" fmla="*/ 214 w 611"/>
                  <a:gd name="T73" fmla="*/ 538 h 554"/>
                  <a:gd name="T74" fmla="*/ 210 w 611"/>
                  <a:gd name="T75" fmla="*/ 510 h 554"/>
                  <a:gd name="T76" fmla="*/ 204 w 611"/>
                  <a:gd name="T77" fmla="*/ 493 h 554"/>
                  <a:gd name="T78" fmla="*/ 206 w 611"/>
                  <a:gd name="T79" fmla="*/ 439 h 554"/>
                  <a:gd name="T80" fmla="*/ 194 w 611"/>
                  <a:gd name="T81" fmla="*/ 407 h 554"/>
                  <a:gd name="T82" fmla="*/ 212 w 611"/>
                  <a:gd name="T83" fmla="*/ 358 h 554"/>
                  <a:gd name="T84" fmla="*/ 229 w 611"/>
                  <a:gd name="T85" fmla="*/ 297 h 554"/>
                  <a:gd name="T86" fmla="*/ 202 w 611"/>
                  <a:gd name="T87" fmla="*/ 257 h 554"/>
                  <a:gd name="T88" fmla="*/ 221 w 611"/>
                  <a:gd name="T89" fmla="*/ 223 h 554"/>
                  <a:gd name="T90" fmla="*/ 204 w 611"/>
                  <a:gd name="T91" fmla="*/ 212 h 554"/>
                  <a:gd name="T92" fmla="*/ 184 w 611"/>
                  <a:gd name="T93" fmla="*/ 210 h 554"/>
                  <a:gd name="T94" fmla="*/ 176 w 611"/>
                  <a:gd name="T95" fmla="*/ 206 h 554"/>
                  <a:gd name="T96" fmla="*/ 166 w 611"/>
                  <a:gd name="T97" fmla="*/ 210 h 554"/>
                  <a:gd name="T98" fmla="*/ 152 w 611"/>
                  <a:gd name="T99" fmla="*/ 217 h 554"/>
                  <a:gd name="T100" fmla="*/ 144 w 611"/>
                  <a:gd name="T101" fmla="*/ 221 h 554"/>
                  <a:gd name="T102" fmla="*/ 113 w 611"/>
                  <a:gd name="T103" fmla="*/ 237 h 554"/>
                  <a:gd name="T104" fmla="*/ 85 w 611"/>
                  <a:gd name="T105" fmla="*/ 243 h 554"/>
                  <a:gd name="T106" fmla="*/ 63 w 611"/>
                  <a:gd name="T107" fmla="*/ 253 h 554"/>
                  <a:gd name="T108" fmla="*/ 45 w 611"/>
                  <a:gd name="T109" fmla="*/ 253 h 554"/>
                  <a:gd name="T110" fmla="*/ 22 w 611"/>
                  <a:gd name="T111" fmla="*/ 235 h 554"/>
                  <a:gd name="T112" fmla="*/ 18 w 611"/>
                  <a:gd name="T113" fmla="*/ 225 h 554"/>
                  <a:gd name="T114" fmla="*/ 0 w 611"/>
                  <a:gd name="T115" fmla="*/ 208 h 554"/>
                  <a:gd name="T116" fmla="*/ 14 w 611"/>
                  <a:gd name="T117" fmla="*/ 180 h 554"/>
                  <a:gd name="T118" fmla="*/ 28 w 611"/>
                  <a:gd name="T119" fmla="*/ 144 h 554"/>
                  <a:gd name="T120" fmla="*/ 30 w 611"/>
                  <a:gd name="T121" fmla="*/ 126 h 554"/>
                  <a:gd name="T122" fmla="*/ 318 w 611"/>
                  <a:gd name="T123" fmla="*/ 45 h 55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611" h="554">
                    <a:moveTo>
                      <a:pt x="486" y="0"/>
                    </a:moveTo>
                    <a:lnTo>
                      <a:pt x="488" y="0"/>
                    </a:lnTo>
                    <a:lnTo>
                      <a:pt x="490" y="0"/>
                    </a:lnTo>
                    <a:lnTo>
                      <a:pt x="492" y="0"/>
                    </a:lnTo>
                    <a:lnTo>
                      <a:pt x="494" y="2"/>
                    </a:lnTo>
                    <a:lnTo>
                      <a:pt x="494" y="4"/>
                    </a:lnTo>
                    <a:lnTo>
                      <a:pt x="496" y="6"/>
                    </a:lnTo>
                    <a:lnTo>
                      <a:pt x="496" y="12"/>
                    </a:lnTo>
                    <a:lnTo>
                      <a:pt x="498" y="20"/>
                    </a:lnTo>
                    <a:lnTo>
                      <a:pt x="500" y="26"/>
                    </a:lnTo>
                    <a:lnTo>
                      <a:pt x="502" y="33"/>
                    </a:lnTo>
                    <a:lnTo>
                      <a:pt x="506" y="37"/>
                    </a:lnTo>
                    <a:lnTo>
                      <a:pt x="510" y="43"/>
                    </a:lnTo>
                    <a:lnTo>
                      <a:pt x="514" y="45"/>
                    </a:lnTo>
                    <a:lnTo>
                      <a:pt x="518" y="47"/>
                    </a:lnTo>
                    <a:lnTo>
                      <a:pt x="520" y="49"/>
                    </a:lnTo>
                    <a:lnTo>
                      <a:pt x="524" y="49"/>
                    </a:lnTo>
                    <a:lnTo>
                      <a:pt x="526" y="51"/>
                    </a:lnTo>
                    <a:lnTo>
                      <a:pt x="528" y="51"/>
                    </a:lnTo>
                    <a:lnTo>
                      <a:pt x="530" y="51"/>
                    </a:lnTo>
                    <a:lnTo>
                      <a:pt x="532" y="53"/>
                    </a:lnTo>
                    <a:lnTo>
                      <a:pt x="534" y="53"/>
                    </a:lnTo>
                    <a:lnTo>
                      <a:pt x="536" y="53"/>
                    </a:lnTo>
                    <a:lnTo>
                      <a:pt x="536" y="55"/>
                    </a:lnTo>
                    <a:lnTo>
                      <a:pt x="538" y="55"/>
                    </a:lnTo>
                    <a:lnTo>
                      <a:pt x="538" y="57"/>
                    </a:lnTo>
                    <a:lnTo>
                      <a:pt x="538" y="59"/>
                    </a:lnTo>
                    <a:lnTo>
                      <a:pt x="536" y="59"/>
                    </a:lnTo>
                    <a:lnTo>
                      <a:pt x="536" y="61"/>
                    </a:lnTo>
                    <a:lnTo>
                      <a:pt x="534" y="61"/>
                    </a:lnTo>
                    <a:lnTo>
                      <a:pt x="534" y="63"/>
                    </a:lnTo>
                    <a:lnTo>
                      <a:pt x="534" y="65"/>
                    </a:lnTo>
                    <a:lnTo>
                      <a:pt x="538" y="67"/>
                    </a:lnTo>
                    <a:lnTo>
                      <a:pt x="540" y="67"/>
                    </a:lnTo>
                    <a:lnTo>
                      <a:pt x="542" y="69"/>
                    </a:lnTo>
                    <a:lnTo>
                      <a:pt x="544" y="71"/>
                    </a:lnTo>
                    <a:lnTo>
                      <a:pt x="546" y="71"/>
                    </a:lnTo>
                    <a:lnTo>
                      <a:pt x="548" y="71"/>
                    </a:lnTo>
                    <a:lnTo>
                      <a:pt x="550" y="71"/>
                    </a:lnTo>
                    <a:lnTo>
                      <a:pt x="554" y="71"/>
                    </a:lnTo>
                    <a:lnTo>
                      <a:pt x="556" y="69"/>
                    </a:lnTo>
                    <a:lnTo>
                      <a:pt x="558" y="69"/>
                    </a:lnTo>
                    <a:lnTo>
                      <a:pt x="560" y="67"/>
                    </a:lnTo>
                    <a:lnTo>
                      <a:pt x="562" y="67"/>
                    </a:lnTo>
                    <a:lnTo>
                      <a:pt x="566" y="65"/>
                    </a:lnTo>
                    <a:lnTo>
                      <a:pt x="571" y="63"/>
                    </a:lnTo>
                    <a:lnTo>
                      <a:pt x="573" y="61"/>
                    </a:lnTo>
                    <a:lnTo>
                      <a:pt x="577" y="59"/>
                    </a:lnTo>
                    <a:lnTo>
                      <a:pt x="581" y="57"/>
                    </a:lnTo>
                    <a:lnTo>
                      <a:pt x="585" y="55"/>
                    </a:lnTo>
                    <a:lnTo>
                      <a:pt x="587" y="55"/>
                    </a:lnTo>
                    <a:lnTo>
                      <a:pt x="591" y="53"/>
                    </a:lnTo>
                    <a:lnTo>
                      <a:pt x="593" y="53"/>
                    </a:lnTo>
                    <a:lnTo>
                      <a:pt x="595" y="53"/>
                    </a:lnTo>
                    <a:lnTo>
                      <a:pt x="597" y="53"/>
                    </a:lnTo>
                    <a:lnTo>
                      <a:pt x="599" y="51"/>
                    </a:lnTo>
                    <a:lnTo>
                      <a:pt x="599" y="49"/>
                    </a:lnTo>
                    <a:lnTo>
                      <a:pt x="601" y="47"/>
                    </a:lnTo>
                    <a:lnTo>
                      <a:pt x="603" y="47"/>
                    </a:lnTo>
                    <a:lnTo>
                      <a:pt x="605" y="45"/>
                    </a:lnTo>
                    <a:lnTo>
                      <a:pt x="607" y="45"/>
                    </a:lnTo>
                    <a:lnTo>
                      <a:pt x="607" y="43"/>
                    </a:lnTo>
                    <a:lnTo>
                      <a:pt x="609" y="43"/>
                    </a:lnTo>
                    <a:lnTo>
                      <a:pt x="611" y="43"/>
                    </a:lnTo>
                    <a:lnTo>
                      <a:pt x="611" y="45"/>
                    </a:lnTo>
                    <a:lnTo>
                      <a:pt x="611" y="47"/>
                    </a:lnTo>
                    <a:lnTo>
                      <a:pt x="609" y="51"/>
                    </a:lnTo>
                    <a:lnTo>
                      <a:pt x="609" y="53"/>
                    </a:lnTo>
                    <a:lnTo>
                      <a:pt x="609" y="55"/>
                    </a:lnTo>
                    <a:lnTo>
                      <a:pt x="607" y="57"/>
                    </a:lnTo>
                    <a:lnTo>
                      <a:pt x="607" y="59"/>
                    </a:lnTo>
                    <a:lnTo>
                      <a:pt x="605" y="61"/>
                    </a:lnTo>
                    <a:lnTo>
                      <a:pt x="603" y="61"/>
                    </a:lnTo>
                    <a:lnTo>
                      <a:pt x="603" y="63"/>
                    </a:lnTo>
                    <a:lnTo>
                      <a:pt x="601" y="67"/>
                    </a:lnTo>
                    <a:lnTo>
                      <a:pt x="599" y="69"/>
                    </a:lnTo>
                    <a:lnTo>
                      <a:pt x="597" y="71"/>
                    </a:lnTo>
                    <a:lnTo>
                      <a:pt x="595" y="75"/>
                    </a:lnTo>
                    <a:lnTo>
                      <a:pt x="593" y="79"/>
                    </a:lnTo>
                    <a:lnTo>
                      <a:pt x="591" y="85"/>
                    </a:lnTo>
                    <a:lnTo>
                      <a:pt x="589" y="91"/>
                    </a:lnTo>
                    <a:lnTo>
                      <a:pt x="587" y="95"/>
                    </a:lnTo>
                    <a:lnTo>
                      <a:pt x="583" y="101"/>
                    </a:lnTo>
                    <a:lnTo>
                      <a:pt x="579" y="105"/>
                    </a:lnTo>
                    <a:lnTo>
                      <a:pt x="577" y="109"/>
                    </a:lnTo>
                    <a:lnTo>
                      <a:pt x="573" y="113"/>
                    </a:lnTo>
                    <a:lnTo>
                      <a:pt x="569" y="117"/>
                    </a:lnTo>
                    <a:lnTo>
                      <a:pt x="564" y="121"/>
                    </a:lnTo>
                    <a:lnTo>
                      <a:pt x="560" y="126"/>
                    </a:lnTo>
                    <a:lnTo>
                      <a:pt x="554" y="130"/>
                    </a:lnTo>
                    <a:lnTo>
                      <a:pt x="548" y="134"/>
                    </a:lnTo>
                    <a:lnTo>
                      <a:pt x="542" y="140"/>
                    </a:lnTo>
                    <a:lnTo>
                      <a:pt x="536" y="146"/>
                    </a:lnTo>
                    <a:lnTo>
                      <a:pt x="530" y="152"/>
                    </a:lnTo>
                    <a:lnTo>
                      <a:pt x="524" y="158"/>
                    </a:lnTo>
                    <a:lnTo>
                      <a:pt x="518" y="166"/>
                    </a:lnTo>
                    <a:lnTo>
                      <a:pt x="516" y="166"/>
                    </a:lnTo>
                    <a:lnTo>
                      <a:pt x="516" y="168"/>
                    </a:lnTo>
                    <a:lnTo>
                      <a:pt x="514" y="168"/>
                    </a:lnTo>
                    <a:lnTo>
                      <a:pt x="514" y="170"/>
                    </a:lnTo>
                    <a:lnTo>
                      <a:pt x="512" y="172"/>
                    </a:lnTo>
                    <a:lnTo>
                      <a:pt x="510" y="172"/>
                    </a:lnTo>
                    <a:lnTo>
                      <a:pt x="508" y="174"/>
                    </a:lnTo>
                    <a:lnTo>
                      <a:pt x="506" y="176"/>
                    </a:lnTo>
                    <a:lnTo>
                      <a:pt x="504" y="178"/>
                    </a:lnTo>
                    <a:lnTo>
                      <a:pt x="502" y="178"/>
                    </a:lnTo>
                    <a:lnTo>
                      <a:pt x="500" y="180"/>
                    </a:lnTo>
                    <a:lnTo>
                      <a:pt x="498" y="182"/>
                    </a:lnTo>
                    <a:lnTo>
                      <a:pt x="498" y="184"/>
                    </a:lnTo>
                    <a:lnTo>
                      <a:pt x="496" y="186"/>
                    </a:lnTo>
                    <a:lnTo>
                      <a:pt x="496" y="188"/>
                    </a:lnTo>
                    <a:lnTo>
                      <a:pt x="494" y="190"/>
                    </a:lnTo>
                    <a:lnTo>
                      <a:pt x="492" y="194"/>
                    </a:lnTo>
                    <a:lnTo>
                      <a:pt x="492" y="196"/>
                    </a:lnTo>
                    <a:lnTo>
                      <a:pt x="490" y="198"/>
                    </a:lnTo>
                    <a:lnTo>
                      <a:pt x="488" y="200"/>
                    </a:lnTo>
                    <a:lnTo>
                      <a:pt x="486" y="202"/>
                    </a:lnTo>
                    <a:lnTo>
                      <a:pt x="484" y="204"/>
                    </a:lnTo>
                    <a:lnTo>
                      <a:pt x="482" y="206"/>
                    </a:lnTo>
                    <a:lnTo>
                      <a:pt x="482" y="208"/>
                    </a:lnTo>
                    <a:lnTo>
                      <a:pt x="479" y="208"/>
                    </a:lnTo>
                    <a:lnTo>
                      <a:pt x="479" y="210"/>
                    </a:lnTo>
                    <a:lnTo>
                      <a:pt x="479" y="212"/>
                    </a:lnTo>
                    <a:lnTo>
                      <a:pt x="479" y="214"/>
                    </a:lnTo>
                    <a:lnTo>
                      <a:pt x="479" y="217"/>
                    </a:lnTo>
                    <a:lnTo>
                      <a:pt x="479" y="219"/>
                    </a:lnTo>
                    <a:lnTo>
                      <a:pt x="479" y="221"/>
                    </a:lnTo>
                    <a:lnTo>
                      <a:pt x="482" y="223"/>
                    </a:lnTo>
                    <a:lnTo>
                      <a:pt x="484" y="225"/>
                    </a:lnTo>
                    <a:lnTo>
                      <a:pt x="486" y="227"/>
                    </a:lnTo>
                    <a:lnTo>
                      <a:pt x="486" y="229"/>
                    </a:lnTo>
                    <a:lnTo>
                      <a:pt x="486" y="231"/>
                    </a:lnTo>
                    <a:lnTo>
                      <a:pt x="484" y="235"/>
                    </a:lnTo>
                    <a:lnTo>
                      <a:pt x="484" y="239"/>
                    </a:lnTo>
                    <a:lnTo>
                      <a:pt x="482" y="241"/>
                    </a:lnTo>
                    <a:lnTo>
                      <a:pt x="482" y="245"/>
                    </a:lnTo>
                    <a:lnTo>
                      <a:pt x="482" y="247"/>
                    </a:lnTo>
                    <a:lnTo>
                      <a:pt x="482" y="249"/>
                    </a:lnTo>
                    <a:lnTo>
                      <a:pt x="484" y="251"/>
                    </a:lnTo>
                    <a:lnTo>
                      <a:pt x="486" y="253"/>
                    </a:lnTo>
                    <a:lnTo>
                      <a:pt x="488" y="255"/>
                    </a:lnTo>
                    <a:lnTo>
                      <a:pt x="488" y="257"/>
                    </a:lnTo>
                    <a:lnTo>
                      <a:pt x="488" y="259"/>
                    </a:lnTo>
                    <a:lnTo>
                      <a:pt x="486" y="259"/>
                    </a:lnTo>
                    <a:lnTo>
                      <a:pt x="486" y="263"/>
                    </a:lnTo>
                    <a:lnTo>
                      <a:pt x="486" y="265"/>
                    </a:lnTo>
                    <a:lnTo>
                      <a:pt x="486" y="267"/>
                    </a:lnTo>
                    <a:lnTo>
                      <a:pt x="484" y="273"/>
                    </a:lnTo>
                    <a:lnTo>
                      <a:pt x="484" y="277"/>
                    </a:lnTo>
                    <a:lnTo>
                      <a:pt x="484" y="281"/>
                    </a:lnTo>
                    <a:lnTo>
                      <a:pt x="484" y="285"/>
                    </a:lnTo>
                    <a:lnTo>
                      <a:pt x="482" y="289"/>
                    </a:lnTo>
                    <a:lnTo>
                      <a:pt x="482" y="293"/>
                    </a:lnTo>
                    <a:lnTo>
                      <a:pt x="479" y="297"/>
                    </a:lnTo>
                    <a:lnTo>
                      <a:pt x="477" y="299"/>
                    </a:lnTo>
                    <a:lnTo>
                      <a:pt x="475" y="301"/>
                    </a:lnTo>
                    <a:lnTo>
                      <a:pt x="473" y="303"/>
                    </a:lnTo>
                    <a:lnTo>
                      <a:pt x="471" y="307"/>
                    </a:lnTo>
                    <a:lnTo>
                      <a:pt x="469" y="310"/>
                    </a:lnTo>
                    <a:lnTo>
                      <a:pt x="467" y="312"/>
                    </a:lnTo>
                    <a:lnTo>
                      <a:pt x="465" y="316"/>
                    </a:lnTo>
                    <a:lnTo>
                      <a:pt x="463" y="318"/>
                    </a:lnTo>
                    <a:lnTo>
                      <a:pt x="461" y="318"/>
                    </a:lnTo>
                    <a:lnTo>
                      <a:pt x="459" y="320"/>
                    </a:lnTo>
                    <a:lnTo>
                      <a:pt x="457" y="322"/>
                    </a:lnTo>
                    <a:lnTo>
                      <a:pt x="455" y="322"/>
                    </a:lnTo>
                    <a:lnTo>
                      <a:pt x="451" y="324"/>
                    </a:lnTo>
                    <a:lnTo>
                      <a:pt x="449" y="326"/>
                    </a:lnTo>
                    <a:lnTo>
                      <a:pt x="447" y="326"/>
                    </a:lnTo>
                    <a:lnTo>
                      <a:pt x="445" y="328"/>
                    </a:lnTo>
                    <a:lnTo>
                      <a:pt x="443" y="330"/>
                    </a:lnTo>
                    <a:lnTo>
                      <a:pt x="443" y="332"/>
                    </a:lnTo>
                    <a:lnTo>
                      <a:pt x="441" y="334"/>
                    </a:lnTo>
                    <a:lnTo>
                      <a:pt x="439" y="336"/>
                    </a:lnTo>
                    <a:lnTo>
                      <a:pt x="437" y="338"/>
                    </a:lnTo>
                    <a:lnTo>
                      <a:pt x="435" y="340"/>
                    </a:lnTo>
                    <a:lnTo>
                      <a:pt x="433" y="342"/>
                    </a:lnTo>
                    <a:lnTo>
                      <a:pt x="429" y="344"/>
                    </a:lnTo>
                    <a:lnTo>
                      <a:pt x="427" y="346"/>
                    </a:lnTo>
                    <a:lnTo>
                      <a:pt x="423" y="350"/>
                    </a:lnTo>
                    <a:lnTo>
                      <a:pt x="421" y="352"/>
                    </a:lnTo>
                    <a:lnTo>
                      <a:pt x="419" y="354"/>
                    </a:lnTo>
                    <a:lnTo>
                      <a:pt x="415" y="356"/>
                    </a:lnTo>
                    <a:lnTo>
                      <a:pt x="413" y="358"/>
                    </a:lnTo>
                    <a:lnTo>
                      <a:pt x="411" y="358"/>
                    </a:lnTo>
                    <a:lnTo>
                      <a:pt x="411" y="360"/>
                    </a:lnTo>
                    <a:lnTo>
                      <a:pt x="409" y="360"/>
                    </a:lnTo>
                    <a:lnTo>
                      <a:pt x="411" y="362"/>
                    </a:lnTo>
                    <a:lnTo>
                      <a:pt x="413" y="362"/>
                    </a:lnTo>
                    <a:lnTo>
                      <a:pt x="413" y="364"/>
                    </a:lnTo>
                    <a:lnTo>
                      <a:pt x="415" y="364"/>
                    </a:lnTo>
                    <a:lnTo>
                      <a:pt x="417" y="366"/>
                    </a:lnTo>
                    <a:lnTo>
                      <a:pt x="417" y="368"/>
                    </a:lnTo>
                    <a:lnTo>
                      <a:pt x="417" y="370"/>
                    </a:lnTo>
                    <a:lnTo>
                      <a:pt x="417" y="374"/>
                    </a:lnTo>
                    <a:lnTo>
                      <a:pt x="417" y="378"/>
                    </a:lnTo>
                    <a:lnTo>
                      <a:pt x="415" y="382"/>
                    </a:lnTo>
                    <a:lnTo>
                      <a:pt x="415" y="386"/>
                    </a:lnTo>
                    <a:lnTo>
                      <a:pt x="413" y="390"/>
                    </a:lnTo>
                    <a:lnTo>
                      <a:pt x="411" y="394"/>
                    </a:lnTo>
                    <a:lnTo>
                      <a:pt x="407" y="396"/>
                    </a:lnTo>
                    <a:lnTo>
                      <a:pt x="405" y="400"/>
                    </a:lnTo>
                    <a:lnTo>
                      <a:pt x="401" y="405"/>
                    </a:lnTo>
                    <a:lnTo>
                      <a:pt x="395" y="409"/>
                    </a:lnTo>
                    <a:lnTo>
                      <a:pt x="388" y="413"/>
                    </a:lnTo>
                    <a:lnTo>
                      <a:pt x="384" y="415"/>
                    </a:lnTo>
                    <a:lnTo>
                      <a:pt x="382" y="419"/>
                    </a:lnTo>
                    <a:lnTo>
                      <a:pt x="380" y="421"/>
                    </a:lnTo>
                    <a:lnTo>
                      <a:pt x="378" y="425"/>
                    </a:lnTo>
                    <a:lnTo>
                      <a:pt x="378" y="427"/>
                    </a:lnTo>
                    <a:lnTo>
                      <a:pt x="378" y="431"/>
                    </a:lnTo>
                    <a:lnTo>
                      <a:pt x="376" y="437"/>
                    </a:lnTo>
                    <a:lnTo>
                      <a:pt x="374" y="441"/>
                    </a:lnTo>
                    <a:lnTo>
                      <a:pt x="374" y="447"/>
                    </a:lnTo>
                    <a:lnTo>
                      <a:pt x="372" y="451"/>
                    </a:lnTo>
                    <a:lnTo>
                      <a:pt x="368" y="455"/>
                    </a:lnTo>
                    <a:lnTo>
                      <a:pt x="366" y="459"/>
                    </a:lnTo>
                    <a:lnTo>
                      <a:pt x="362" y="463"/>
                    </a:lnTo>
                    <a:lnTo>
                      <a:pt x="356" y="469"/>
                    </a:lnTo>
                    <a:lnTo>
                      <a:pt x="352" y="473"/>
                    </a:lnTo>
                    <a:lnTo>
                      <a:pt x="346" y="481"/>
                    </a:lnTo>
                    <a:lnTo>
                      <a:pt x="340" y="487"/>
                    </a:lnTo>
                    <a:lnTo>
                      <a:pt x="336" y="491"/>
                    </a:lnTo>
                    <a:lnTo>
                      <a:pt x="330" y="498"/>
                    </a:lnTo>
                    <a:lnTo>
                      <a:pt x="326" y="502"/>
                    </a:lnTo>
                    <a:lnTo>
                      <a:pt x="320" y="506"/>
                    </a:lnTo>
                    <a:lnTo>
                      <a:pt x="316" y="510"/>
                    </a:lnTo>
                    <a:lnTo>
                      <a:pt x="310" y="516"/>
                    </a:lnTo>
                    <a:lnTo>
                      <a:pt x="306" y="520"/>
                    </a:lnTo>
                    <a:lnTo>
                      <a:pt x="299" y="524"/>
                    </a:lnTo>
                    <a:lnTo>
                      <a:pt x="295" y="526"/>
                    </a:lnTo>
                    <a:lnTo>
                      <a:pt x="289" y="530"/>
                    </a:lnTo>
                    <a:lnTo>
                      <a:pt x="285" y="532"/>
                    </a:lnTo>
                    <a:lnTo>
                      <a:pt x="281" y="534"/>
                    </a:lnTo>
                    <a:lnTo>
                      <a:pt x="279" y="534"/>
                    </a:lnTo>
                    <a:lnTo>
                      <a:pt x="277" y="536"/>
                    </a:lnTo>
                    <a:lnTo>
                      <a:pt x="275" y="536"/>
                    </a:lnTo>
                    <a:lnTo>
                      <a:pt x="273" y="534"/>
                    </a:lnTo>
                    <a:lnTo>
                      <a:pt x="271" y="534"/>
                    </a:lnTo>
                    <a:lnTo>
                      <a:pt x="269" y="534"/>
                    </a:lnTo>
                    <a:lnTo>
                      <a:pt x="267" y="536"/>
                    </a:lnTo>
                    <a:lnTo>
                      <a:pt x="265" y="536"/>
                    </a:lnTo>
                    <a:lnTo>
                      <a:pt x="263" y="536"/>
                    </a:lnTo>
                    <a:lnTo>
                      <a:pt x="261" y="538"/>
                    </a:lnTo>
                    <a:lnTo>
                      <a:pt x="259" y="538"/>
                    </a:lnTo>
                    <a:lnTo>
                      <a:pt x="259" y="540"/>
                    </a:lnTo>
                    <a:lnTo>
                      <a:pt x="257" y="540"/>
                    </a:lnTo>
                    <a:lnTo>
                      <a:pt x="257" y="542"/>
                    </a:lnTo>
                    <a:lnTo>
                      <a:pt x="255" y="542"/>
                    </a:lnTo>
                    <a:lnTo>
                      <a:pt x="253" y="544"/>
                    </a:lnTo>
                    <a:lnTo>
                      <a:pt x="253" y="546"/>
                    </a:lnTo>
                    <a:lnTo>
                      <a:pt x="251" y="546"/>
                    </a:lnTo>
                    <a:lnTo>
                      <a:pt x="249" y="546"/>
                    </a:lnTo>
                    <a:lnTo>
                      <a:pt x="247" y="546"/>
                    </a:lnTo>
                    <a:lnTo>
                      <a:pt x="245" y="546"/>
                    </a:lnTo>
                    <a:lnTo>
                      <a:pt x="243" y="546"/>
                    </a:lnTo>
                    <a:lnTo>
                      <a:pt x="241" y="546"/>
                    </a:lnTo>
                    <a:lnTo>
                      <a:pt x="239" y="548"/>
                    </a:lnTo>
                    <a:lnTo>
                      <a:pt x="237" y="548"/>
                    </a:lnTo>
                    <a:lnTo>
                      <a:pt x="235" y="550"/>
                    </a:lnTo>
                    <a:lnTo>
                      <a:pt x="235" y="552"/>
                    </a:lnTo>
                    <a:lnTo>
                      <a:pt x="233" y="552"/>
                    </a:lnTo>
                    <a:lnTo>
                      <a:pt x="231" y="552"/>
                    </a:lnTo>
                    <a:lnTo>
                      <a:pt x="231" y="554"/>
                    </a:lnTo>
                    <a:lnTo>
                      <a:pt x="229" y="552"/>
                    </a:lnTo>
                    <a:lnTo>
                      <a:pt x="227" y="552"/>
                    </a:lnTo>
                    <a:lnTo>
                      <a:pt x="227" y="550"/>
                    </a:lnTo>
                    <a:lnTo>
                      <a:pt x="225" y="550"/>
                    </a:lnTo>
                    <a:lnTo>
                      <a:pt x="223" y="550"/>
                    </a:lnTo>
                    <a:lnTo>
                      <a:pt x="223" y="552"/>
                    </a:lnTo>
                    <a:lnTo>
                      <a:pt x="221" y="552"/>
                    </a:lnTo>
                    <a:lnTo>
                      <a:pt x="219" y="552"/>
                    </a:lnTo>
                    <a:lnTo>
                      <a:pt x="217" y="552"/>
                    </a:lnTo>
                    <a:lnTo>
                      <a:pt x="214" y="552"/>
                    </a:lnTo>
                    <a:lnTo>
                      <a:pt x="212" y="552"/>
                    </a:lnTo>
                    <a:lnTo>
                      <a:pt x="212" y="550"/>
                    </a:lnTo>
                    <a:lnTo>
                      <a:pt x="212" y="548"/>
                    </a:lnTo>
                    <a:lnTo>
                      <a:pt x="212" y="544"/>
                    </a:lnTo>
                    <a:lnTo>
                      <a:pt x="214" y="542"/>
                    </a:lnTo>
                    <a:lnTo>
                      <a:pt x="214" y="540"/>
                    </a:lnTo>
                    <a:lnTo>
                      <a:pt x="214" y="538"/>
                    </a:lnTo>
                    <a:lnTo>
                      <a:pt x="217" y="534"/>
                    </a:lnTo>
                    <a:lnTo>
                      <a:pt x="217" y="532"/>
                    </a:lnTo>
                    <a:lnTo>
                      <a:pt x="217" y="530"/>
                    </a:lnTo>
                    <a:lnTo>
                      <a:pt x="217" y="526"/>
                    </a:lnTo>
                    <a:lnTo>
                      <a:pt x="217" y="522"/>
                    </a:lnTo>
                    <a:lnTo>
                      <a:pt x="214" y="520"/>
                    </a:lnTo>
                    <a:lnTo>
                      <a:pt x="212" y="516"/>
                    </a:lnTo>
                    <a:lnTo>
                      <a:pt x="212" y="512"/>
                    </a:lnTo>
                    <a:lnTo>
                      <a:pt x="210" y="510"/>
                    </a:lnTo>
                    <a:lnTo>
                      <a:pt x="210" y="508"/>
                    </a:lnTo>
                    <a:lnTo>
                      <a:pt x="210" y="504"/>
                    </a:lnTo>
                    <a:lnTo>
                      <a:pt x="210" y="502"/>
                    </a:lnTo>
                    <a:lnTo>
                      <a:pt x="210" y="500"/>
                    </a:lnTo>
                    <a:lnTo>
                      <a:pt x="210" y="498"/>
                    </a:lnTo>
                    <a:lnTo>
                      <a:pt x="208" y="498"/>
                    </a:lnTo>
                    <a:lnTo>
                      <a:pt x="208" y="495"/>
                    </a:lnTo>
                    <a:lnTo>
                      <a:pt x="206" y="495"/>
                    </a:lnTo>
                    <a:lnTo>
                      <a:pt x="204" y="493"/>
                    </a:lnTo>
                    <a:lnTo>
                      <a:pt x="202" y="491"/>
                    </a:lnTo>
                    <a:lnTo>
                      <a:pt x="202" y="489"/>
                    </a:lnTo>
                    <a:lnTo>
                      <a:pt x="202" y="483"/>
                    </a:lnTo>
                    <a:lnTo>
                      <a:pt x="204" y="475"/>
                    </a:lnTo>
                    <a:lnTo>
                      <a:pt x="204" y="467"/>
                    </a:lnTo>
                    <a:lnTo>
                      <a:pt x="204" y="459"/>
                    </a:lnTo>
                    <a:lnTo>
                      <a:pt x="206" y="451"/>
                    </a:lnTo>
                    <a:lnTo>
                      <a:pt x="206" y="445"/>
                    </a:lnTo>
                    <a:lnTo>
                      <a:pt x="206" y="439"/>
                    </a:lnTo>
                    <a:lnTo>
                      <a:pt x="204" y="435"/>
                    </a:lnTo>
                    <a:lnTo>
                      <a:pt x="204" y="431"/>
                    </a:lnTo>
                    <a:lnTo>
                      <a:pt x="202" y="429"/>
                    </a:lnTo>
                    <a:lnTo>
                      <a:pt x="200" y="425"/>
                    </a:lnTo>
                    <a:lnTo>
                      <a:pt x="198" y="421"/>
                    </a:lnTo>
                    <a:lnTo>
                      <a:pt x="196" y="417"/>
                    </a:lnTo>
                    <a:lnTo>
                      <a:pt x="194" y="413"/>
                    </a:lnTo>
                    <a:lnTo>
                      <a:pt x="194" y="411"/>
                    </a:lnTo>
                    <a:lnTo>
                      <a:pt x="194" y="407"/>
                    </a:lnTo>
                    <a:lnTo>
                      <a:pt x="194" y="403"/>
                    </a:lnTo>
                    <a:lnTo>
                      <a:pt x="196" y="396"/>
                    </a:lnTo>
                    <a:lnTo>
                      <a:pt x="196" y="390"/>
                    </a:lnTo>
                    <a:lnTo>
                      <a:pt x="198" y="384"/>
                    </a:lnTo>
                    <a:lnTo>
                      <a:pt x="198" y="378"/>
                    </a:lnTo>
                    <a:lnTo>
                      <a:pt x="202" y="372"/>
                    </a:lnTo>
                    <a:lnTo>
                      <a:pt x="204" y="366"/>
                    </a:lnTo>
                    <a:lnTo>
                      <a:pt x="208" y="362"/>
                    </a:lnTo>
                    <a:lnTo>
                      <a:pt x="212" y="358"/>
                    </a:lnTo>
                    <a:lnTo>
                      <a:pt x="214" y="354"/>
                    </a:lnTo>
                    <a:lnTo>
                      <a:pt x="219" y="350"/>
                    </a:lnTo>
                    <a:lnTo>
                      <a:pt x="221" y="344"/>
                    </a:lnTo>
                    <a:lnTo>
                      <a:pt x="223" y="340"/>
                    </a:lnTo>
                    <a:lnTo>
                      <a:pt x="225" y="332"/>
                    </a:lnTo>
                    <a:lnTo>
                      <a:pt x="227" y="324"/>
                    </a:lnTo>
                    <a:lnTo>
                      <a:pt x="227" y="316"/>
                    </a:lnTo>
                    <a:lnTo>
                      <a:pt x="229" y="305"/>
                    </a:lnTo>
                    <a:lnTo>
                      <a:pt x="229" y="297"/>
                    </a:lnTo>
                    <a:lnTo>
                      <a:pt x="229" y="291"/>
                    </a:lnTo>
                    <a:lnTo>
                      <a:pt x="227" y="285"/>
                    </a:lnTo>
                    <a:lnTo>
                      <a:pt x="225" y="281"/>
                    </a:lnTo>
                    <a:lnTo>
                      <a:pt x="221" y="277"/>
                    </a:lnTo>
                    <a:lnTo>
                      <a:pt x="217" y="273"/>
                    </a:lnTo>
                    <a:lnTo>
                      <a:pt x="210" y="269"/>
                    </a:lnTo>
                    <a:lnTo>
                      <a:pt x="204" y="265"/>
                    </a:lnTo>
                    <a:lnTo>
                      <a:pt x="202" y="261"/>
                    </a:lnTo>
                    <a:lnTo>
                      <a:pt x="202" y="257"/>
                    </a:lnTo>
                    <a:lnTo>
                      <a:pt x="204" y="255"/>
                    </a:lnTo>
                    <a:lnTo>
                      <a:pt x="206" y="251"/>
                    </a:lnTo>
                    <a:lnTo>
                      <a:pt x="210" y="247"/>
                    </a:lnTo>
                    <a:lnTo>
                      <a:pt x="212" y="245"/>
                    </a:lnTo>
                    <a:lnTo>
                      <a:pt x="214" y="239"/>
                    </a:lnTo>
                    <a:lnTo>
                      <a:pt x="217" y="235"/>
                    </a:lnTo>
                    <a:lnTo>
                      <a:pt x="219" y="231"/>
                    </a:lnTo>
                    <a:lnTo>
                      <a:pt x="219" y="227"/>
                    </a:lnTo>
                    <a:lnTo>
                      <a:pt x="221" y="223"/>
                    </a:lnTo>
                    <a:lnTo>
                      <a:pt x="221" y="219"/>
                    </a:lnTo>
                    <a:lnTo>
                      <a:pt x="221" y="217"/>
                    </a:lnTo>
                    <a:lnTo>
                      <a:pt x="219" y="212"/>
                    </a:lnTo>
                    <a:lnTo>
                      <a:pt x="217" y="210"/>
                    </a:lnTo>
                    <a:lnTo>
                      <a:pt x="212" y="206"/>
                    </a:lnTo>
                    <a:lnTo>
                      <a:pt x="210" y="206"/>
                    </a:lnTo>
                    <a:lnTo>
                      <a:pt x="208" y="208"/>
                    </a:lnTo>
                    <a:lnTo>
                      <a:pt x="206" y="210"/>
                    </a:lnTo>
                    <a:lnTo>
                      <a:pt x="204" y="212"/>
                    </a:lnTo>
                    <a:lnTo>
                      <a:pt x="202" y="214"/>
                    </a:lnTo>
                    <a:lnTo>
                      <a:pt x="198" y="217"/>
                    </a:lnTo>
                    <a:lnTo>
                      <a:pt x="194" y="219"/>
                    </a:lnTo>
                    <a:lnTo>
                      <a:pt x="192" y="219"/>
                    </a:lnTo>
                    <a:lnTo>
                      <a:pt x="190" y="219"/>
                    </a:lnTo>
                    <a:lnTo>
                      <a:pt x="188" y="217"/>
                    </a:lnTo>
                    <a:lnTo>
                      <a:pt x="186" y="214"/>
                    </a:lnTo>
                    <a:lnTo>
                      <a:pt x="186" y="212"/>
                    </a:lnTo>
                    <a:lnTo>
                      <a:pt x="184" y="210"/>
                    </a:lnTo>
                    <a:lnTo>
                      <a:pt x="180" y="208"/>
                    </a:lnTo>
                    <a:lnTo>
                      <a:pt x="174" y="206"/>
                    </a:lnTo>
                    <a:lnTo>
                      <a:pt x="176" y="206"/>
                    </a:lnTo>
                    <a:lnTo>
                      <a:pt x="174" y="206"/>
                    </a:lnTo>
                    <a:lnTo>
                      <a:pt x="172" y="208"/>
                    </a:lnTo>
                    <a:lnTo>
                      <a:pt x="170" y="208"/>
                    </a:lnTo>
                    <a:lnTo>
                      <a:pt x="166" y="210"/>
                    </a:lnTo>
                    <a:lnTo>
                      <a:pt x="164" y="210"/>
                    </a:lnTo>
                    <a:lnTo>
                      <a:pt x="162" y="210"/>
                    </a:lnTo>
                    <a:lnTo>
                      <a:pt x="160" y="210"/>
                    </a:lnTo>
                    <a:lnTo>
                      <a:pt x="158" y="212"/>
                    </a:lnTo>
                    <a:lnTo>
                      <a:pt x="156" y="212"/>
                    </a:lnTo>
                    <a:lnTo>
                      <a:pt x="154" y="214"/>
                    </a:lnTo>
                    <a:lnTo>
                      <a:pt x="152" y="217"/>
                    </a:lnTo>
                    <a:lnTo>
                      <a:pt x="150" y="219"/>
                    </a:lnTo>
                    <a:lnTo>
                      <a:pt x="148" y="219"/>
                    </a:lnTo>
                    <a:lnTo>
                      <a:pt x="146" y="221"/>
                    </a:lnTo>
                    <a:lnTo>
                      <a:pt x="144" y="221"/>
                    </a:lnTo>
                    <a:lnTo>
                      <a:pt x="140" y="223"/>
                    </a:lnTo>
                    <a:lnTo>
                      <a:pt x="138" y="225"/>
                    </a:lnTo>
                    <a:lnTo>
                      <a:pt x="136" y="227"/>
                    </a:lnTo>
                    <a:lnTo>
                      <a:pt x="132" y="229"/>
                    </a:lnTo>
                    <a:lnTo>
                      <a:pt x="128" y="231"/>
                    </a:lnTo>
                    <a:lnTo>
                      <a:pt x="125" y="233"/>
                    </a:lnTo>
                    <a:lnTo>
                      <a:pt x="121" y="235"/>
                    </a:lnTo>
                    <a:lnTo>
                      <a:pt x="117" y="237"/>
                    </a:lnTo>
                    <a:lnTo>
                      <a:pt x="113" y="237"/>
                    </a:lnTo>
                    <a:lnTo>
                      <a:pt x="109" y="239"/>
                    </a:lnTo>
                    <a:lnTo>
                      <a:pt x="107" y="239"/>
                    </a:lnTo>
                    <a:lnTo>
                      <a:pt x="103" y="239"/>
                    </a:lnTo>
                    <a:lnTo>
                      <a:pt x="99" y="239"/>
                    </a:lnTo>
                    <a:lnTo>
                      <a:pt x="97" y="239"/>
                    </a:lnTo>
                    <a:lnTo>
                      <a:pt x="95" y="241"/>
                    </a:lnTo>
                    <a:lnTo>
                      <a:pt x="93" y="241"/>
                    </a:lnTo>
                    <a:lnTo>
                      <a:pt x="89" y="241"/>
                    </a:lnTo>
                    <a:lnTo>
                      <a:pt x="85" y="243"/>
                    </a:lnTo>
                    <a:lnTo>
                      <a:pt x="83" y="245"/>
                    </a:lnTo>
                    <a:lnTo>
                      <a:pt x="79" y="245"/>
                    </a:lnTo>
                    <a:lnTo>
                      <a:pt x="77" y="247"/>
                    </a:lnTo>
                    <a:lnTo>
                      <a:pt x="75" y="249"/>
                    </a:lnTo>
                    <a:lnTo>
                      <a:pt x="73" y="249"/>
                    </a:lnTo>
                    <a:lnTo>
                      <a:pt x="71" y="251"/>
                    </a:lnTo>
                    <a:lnTo>
                      <a:pt x="67" y="251"/>
                    </a:lnTo>
                    <a:lnTo>
                      <a:pt x="65" y="253"/>
                    </a:lnTo>
                    <a:lnTo>
                      <a:pt x="63" y="253"/>
                    </a:lnTo>
                    <a:lnTo>
                      <a:pt x="59" y="255"/>
                    </a:lnTo>
                    <a:lnTo>
                      <a:pt x="57" y="255"/>
                    </a:lnTo>
                    <a:lnTo>
                      <a:pt x="53" y="255"/>
                    </a:lnTo>
                    <a:lnTo>
                      <a:pt x="51" y="255"/>
                    </a:lnTo>
                    <a:lnTo>
                      <a:pt x="49" y="255"/>
                    </a:lnTo>
                    <a:lnTo>
                      <a:pt x="47" y="255"/>
                    </a:lnTo>
                    <a:lnTo>
                      <a:pt x="47" y="253"/>
                    </a:lnTo>
                    <a:lnTo>
                      <a:pt x="45" y="253"/>
                    </a:lnTo>
                    <a:lnTo>
                      <a:pt x="43" y="251"/>
                    </a:lnTo>
                    <a:lnTo>
                      <a:pt x="41" y="249"/>
                    </a:lnTo>
                    <a:lnTo>
                      <a:pt x="38" y="247"/>
                    </a:lnTo>
                    <a:lnTo>
                      <a:pt x="34" y="245"/>
                    </a:lnTo>
                    <a:lnTo>
                      <a:pt x="32" y="243"/>
                    </a:lnTo>
                    <a:lnTo>
                      <a:pt x="28" y="241"/>
                    </a:lnTo>
                    <a:lnTo>
                      <a:pt x="26" y="239"/>
                    </a:lnTo>
                    <a:lnTo>
                      <a:pt x="22" y="237"/>
                    </a:lnTo>
                    <a:lnTo>
                      <a:pt x="22" y="235"/>
                    </a:lnTo>
                    <a:lnTo>
                      <a:pt x="22" y="233"/>
                    </a:lnTo>
                    <a:lnTo>
                      <a:pt x="22" y="231"/>
                    </a:lnTo>
                    <a:lnTo>
                      <a:pt x="22" y="229"/>
                    </a:lnTo>
                    <a:lnTo>
                      <a:pt x="22" y="227"/>
                    </a:lnTo>
                    <a:lnTo>
                      <a:pt x="20" y="225"/>
                    </a:lnTo>
                    <a:lnTo>
                      <a:pt x="18" y="225"/>
                    </a:lnTo>
                    <a:lnTo>
                      <a:pt x="16" y="223"/>
                    </a:lnTo>
                    <a:lnTo>
                      <a:pt x="14" y="221"/>
                    </a:lnTo>
                    <a:lnTo>
                      <a:pt x="12" y="219"/>
                    </a:lnTo>
                    <a:lnTo>
                      <a:pt x="8" y="219"/>
                    </a:lnTo>
                    <a:lnTo>
                      <a:pt x="6" y="217"/>
                    </a:lnTo>
                    <a:lnTo>
                      <a:pt x="4" y="214"/>
                    </a:lnTo>
                    <a:lnTo>
                      <a:pt x="2" y="212"/>
                    </a:lnTo>
                    <a:lnTo>
                      <a:pt x="2" y="210"/>
                    </a:lnTo>
                    <a:lnTo>
                      <a:pt x="0" y="208"/>
                    </a:lnTo>
                    <a:lnTo>
                      <a:pt x="0" y="204"/>
                    </a:lnTo>
                    <a:lnTo>
                      <a:pt x="2" y="202"/>
                    </a:lnTo>
                    <a:lnTo>
                      <a:pt x="2" y="198"/>
                    </a:lnTo>
                    <a:lnTo>
                      <a:pt x="4" y="196"/>
                    </a:lnTo>
                    <a:lnTo>
                      <a:pt x="6" y="192"/>
                    </a:lnTo>
                    <a:lnTo>
                      <a:pt x="8" y="190"/>
                    </a:lnTo>
                    <a:lnTo>
                      <a:pt x="8" y="186"/>
                    </a:lnTo>
                    <a:lnTo>
                      <a:pt x="10" y="184"/>
                    </a:lnTo>
                    <a:lnTo>
                      <a:pt x="14" y="180"/>
                    </a:lnTo>
                    <a:lnTo>
                      <a:pt x="16" y="176"/>
                    </a:lnTo>
                    <a:lnTo>
                      <a:pt x="18" y="174"/>
                    </a:lnTo>
                    <a:lnTo>
                      <a:pt x="20" y="170"/>
                    </a:lnTo>
                    <a:lnTo>
                      <a:pt x="22" y="164"/>
                    </a:lnTo>
                    <a:lnTo>
                      <a:pt x="24" y="160"/>
                    </a:lnTo>
                    <a:lnTo>
                      <a:pt x="24" y="156"/>
                    </a:lnTo>
                    <a:lnTo>
                      <a:pt x="26" y="152"/>
                    </a:lnTo>
                    <a:lnTo>
                      <a:pt x="28" y="148"/>
                    </a:lnTo>
                    <a:lnTo>
                      <a:pt x="28" y="144"/>
                    </a:lnTo>
                    <a:lnTo>
                      <a:pt x="28" y="142"/>
                    </a:lnTo>
                    <a:lnTo>
                      <a:pt x="28" y="138"/>
                    </a:lnTo>
                    <a:lnTo>
                      <a:pt x="28" y="136"/>
                    </a:lnTo>
                    <a:lnTo>
                      <a:pt x="28" y="134"/>
                    </a:lnTo>
                    <a:lnTo>
                      <a:pt x="28" y="132"/>
                    </a:lnTo>
                    <a:lnTo>
                      <a:pt x="30" y="130"/>
                    </a:lnTo>
                    <a:lnTo>
                      <a:pt x="30" y="128"/>
                    </a:lnTo>
                    <a:lnTo>
                      <a:pt x="30" y="126"/>
                    </a:lnTo>
                    <a:lnTo>
                      <a:pt x="32" y="126"/>
                    </a:lnTo>
                    <a:lnTo>
                      <a:pt x="34" y="124"/>
                    </a:lnTo>
                    <a:lnTo>
                      <a:pt x="36" y="124"/>
                    </a:lnTo>
                    <a:lnTo>
                      <a:pt x="93" y="107"/>
                    </a:lnTo>
                    <a:lnTo>
                      <a:pt x="148" y="91"/>
                    </a:lnTo>
                    <a:lnTo>
                      <a:pt x="204" y="77"/>
                    </a:lnTo>
                    <a:lnTo>
                      <a:pt x="261" y="61"/>
                    </a:lnTo>
                    <a:lnTo>
                      <a:pt x="318" y="45"/>
                    </a:lnTo>
                    <a:lnTo>
                      <a:pt x="374" y="31"/>
                    </a:lnTo>
                    <a:lnTo>
                      <a:pt x="429" y="14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67" name="Freeform 1113"/>
              <p:cNvSpPr>
                <a:spLocks/>
              </p:cNvSpPr>
              <p:nvPr/>
            </p:nvSpPr>
            <p:spPr bwMode="auto">
              <a:xfrm>
                <a:off x="5519" y="1616"/>
                <a:ext cx="176" cy="111"/>
              </a:xfrm>
              <a:custGeom>
                <a:avLst/>
                <a:gdLst>
                  <a:gd name="T0" fmla="*/ 176 w 176"/>
                  <a:gd name="T1" fmla="*/ 0 h 111"/>
                  <a:gd name="T2" fmla="*/ 176 w 176"/>
                  <a:gd name="T3" fmla="*/ 0 h 111"/>
                  <a:gd name="T4" fmla="*/ 176 w 176"/>
                  <a:gd name="T5" fmla="*/ 2 h 111"/>
                  <a:gd name="T6" fmla="*/ 176 w 176"/>
                  <a:gd name="T7" fmla="*/ 4 h 111"/>
                  <a:gd name="T8" fmla="*/ 174 w 176"/>
                  <a:gd name="T9" fmla="*/ 8 h 111"/>
                  <a:gd name="T10" fmla="*/ 172 w 176"/>
                  <a:gd name="T11" fmla="*/ 14 h 111"/>
                  <a:gd name="T12" fmla="*/ 168 w 176"/>
                  <a:gd name="T13" fmla="*/ 18 h 111"/>
                  <a:gd name="T14" fmla="*/ 164 w 176"/>
                  <a:gd name="T15" fmla="*/ 24 h 111"/>
                  <a:gd name="T16" fmla="*/ 158 w 176"/>
                  <a:gd name="T17" fmla="*/ 32 h 111"/>
                  <a:gd name="T18" fmla="*/ 150 w 176"/>
                  <a:gd name="T19" fmla="*/ 38 h 111"/>
                  <a:gd name="T20" fmla="*/ 139 w 176"/>
                  <a:gd name="T21" fmla="*/ 44 h 111"/>
                  <a:gd name="T22" fmla="*/ 127 w 176"/>
                  <a:gd name="T23" fmla="*/ 52 h 111"/>
                  <a:gd name="T24" fmla="*/ 119 w 176"/>
                  <a:gd name="T25" fmla="*/ 64 h 111"/>
                  <a:gd name="T26" fmla="*/ 107 w 176"/>
                  <a:gd name="T27" fmla="*/ 70 h 111"/>
                  <a:gd name="T28" fmla="*/ 97 w 176"/>
                  <a:gd name="T29" fmla="*/ 74 h 111"/>
                  <a:gd name="T30" fmla="*/ 87 w 176"/>
                  <a:gd name="T31" fmla="*/ 80 h 111"/>
                  <a:gd name="T32" fmla="*/ 83 w 176"/>
                  <a:gd name="T33" fmla="*/ 87 h 111"/>
                  <a:gd name="T34" fmla="*/ 77 w 176"/>
                  <a:gd name="T35" fmla="*/ 91 h 111"/>
                  <a:gd name="T36" fmla="*/ 69 w 176"/>
                  <a:gd name="T37" fmla="*/ 93 h 111"/>
                  <a:gd name="T38" fmla="*/ 56 w 176"/>
                  <a:gd name="T39" fmla="*/ 99 h 111"/>
                  <a:gd name="T40" fmla="*/ 42 w 176"/>
                  <a:gd name="T41" fmla="*/ 107 h 111"/>
                  <a:gd name="T42" fmla="*/ 36 w 176"/>
                  <a:gd name="T43" fmla="*/ 111 h 111"/>
                  <a:gd name="T44" fmla="*/ 32 w 176"/>
                  <a:gd name="T45" fmla="*/ 109 h 111"/>
                  <a:gd name="T46" fmla="*/ 32 w 176"/>
                  <a:gd name="T47" fmla="*/ 103 h 111"/>
                  <a:gd name="T48" fmla="*/ 32 w 176"/>
                  <a:gd name="T49" fmla="*/ 97 h 111"/>
                  <a:gd name="T50" fmla="*/ 30 w 176"/>
                  <a:gd name="T51" fmla="*/ 95 h 111"/>
                  <a:gd name="T52" fmla="*/ 30 w 176"/>
                  <a:gd name="T53" fmla="*/ 93 h 111"/>
                  <a:gd name="T54" fmla="*/ 28 w 176"/>
                  <a:gd name="T55" fmla="*/ 91 h 111"/>
                  <a:gd name="T56" fmla="*/ 28 w 176"/>
                  <a:gd name="T57" fmla="*/ 85 h 111"/>
                  <a:gd name="T58" fmla="*/ 24 w 176"/>
                  <a:gd name="T59" fmla="*/ 76 h 111"/>
                  <a:gd name="T60" fmla="*/ 20 w 176"/>
                  <a:gd name="T61" fmla="*/ 70 h 111"/>
                  <a:gd name="T62" fmla="*/ 14 w 176"/>
                  <a:gd name="T63" fmla="*/ 64 h 111"/>
                  <a:gd name="T64" fmla="*/ 8 w 176"/>
                  <a:gd name="T65" fmla="*/ 62 h 111"/>
                  <a:gd name="T66" fmla="*/ 4 w 176"/>
                  <a:gd name="T67" fmla="*/ 56 h 111"/>
                  <a:gd name="T68" fmla="*/ 0 w 176"/>
                  <a:gd name="T69" fmla="*/ 52 h 111"/>
                  <a:gd name="T70" fmla="*/ 0 w 176"/>
                  <a:gd name="T71" fmla="*/ 48 h 111"/>
                  <a:gd name="T72" fmla="*/ 22 w 176"/>
                  <a:gd name="T73" fmla="*/ 38 h 111"/>
                  <a:gd name="T74" fmla="*/ 67 w 176"/>
                  <a:gd name="T75" fmla="*/ 26 h 111"/>
                  <a:gd name="T76" fmla="*/ 109 w 176"/>
                  <a:gd name="T77" fmla="*/ 16 h 111"/>
                  <a:gd name="T78" fmla="*/ 154 w 176"/>
                  <a:gd name="T79" fmla="*/ 4 h 11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76" h="111">
                    <a:moveTo>
                      <a:pt x="176" y="0"/>
                    </a:moveTo>
                    <a:lnTo>
                      <a:pt x="176" y="0"/>
                    </a:lnTo>
                    <a:lnTo>
                      <a:pt x="176" y="2"/>
                    </a:lnTo>
                    <a:lnTo>
                      <a:pt x="176" y="4"/>
                    </a:lnTo>
                    <a:lnTo>
                      <a:pt x="174" y="8"/>
                    </a:lnTo>
                    <a:lnTo>
                      <a:pt x="174" y="10"/>
                    </a:lnTo>
                    <a:lnTo>
                      <a:pt x="172" y="14"/>
                    </a:lnTo>
                    <a:lnTo>
                      <a:pt x="170" y="16"/>
                    </a:lnTo>
                    <a:lnTo>
                      <a:pt x="168" y="18"/>
                    </a:lnTo>
                    <a:lnTo>
                      <a:pt x="166" y="20"/>
                    </a:lnTo>
                    <a:lnTo>
                      <a:pt x="164" y="24"/>
                    </a:lnTo>
                    <a:lnTo>
                      <a:pt x="162" y="28"/>
                    </a:lnTo>
                    <a:lnTo>
                      <a:pt x="158" y="32"/>
                    </a:lnTo>
                    <a:lnTo>
                      <a:pt x="154" y="36"/>
                    </a:lnTo>
                    <a:lnTo>
                      <a:pt x="150" y="38"/>
                    </a:lnTo>
                    <a:lnTo>
                      <a:pt x="143" y="42"/>
                    </a:lnTo>
                    <a:lnTo>
                      <a:pt x="139" y="44"/>
                    </a:lnTo>
                    <a:lnTo>
                      <a:pt x="133" y="48"/>
                    </a:lnTo>
                    <a:lnTo>
                      <a:pt x="127" y="52"/>
                    </a:lnTo>
                    <a:lnTo>
                      <a:pt x="123" y="58"/>
                    </a:lnTo>
                    <a:lnTo>
                      <a:pt x="119" y="64"/>
                    </a:lnTo>
                    <a:lnTo>
                      <a:pt x="113" y="68"/>
                    </a:lnTo>
                    <a:lnTo>
                      <a:pt x="107" y="70"/>
                    </a:lnTo>
                    <a:lnTo>
                      <a:pt x="101" y="72"/>
                    </a:lnTo>
                    <a:lnTo>
                      <a:pt x="97" y="74"/>
                    </a:lnTo>
                    <a:lnTo>
                      <a:pt x="91" y="76"/>
                    </a:lnTo>
                    <a:lnTo>
                      <a:pt x="87" y="80"/>
                    </a:lnTo>
                    <a:lnTo>
                      <a:pt x="85" y="82"/>
                    </a:lnTo>
                    <a:lnTo>
                      <a:pt x="83" y="87"/>
                    </a:lnTo>
                    <a:lnTo>
                      <a:pt x="79" y="89"/>
                    </a:lnTo>
                    <a:lnTo>
                      <a:pt x="77" y="91"/>
                    </a:lnTo>
                    <a:lnTo>
                      <a:pt x="73" y="93"/>
                    </a:lnTo>
                    <a:lnTo>
                      <a:pt x="69" y="93"/>
                    </a:lnTo>
                    <a:lnTo>
                      <a:pt x="63" y="95"/>
                    </a:lnTo>
                    <a:lnTo>
                      <a:pt x="56" y="99"/>
                    </a:lnTo>
                    <a:lnTo>
                      <a:pt x="50" y="103"/>
                    </a:lnTo>
                    <a:lnTo>
                      <a:pt x="42" y="107"/>
                    </a:lnTo>
                    <a:lnTo>
                      <a:pt x="38" y="111"/>
                    </a:lnTo>
                    <a:lnTo>
                      <a:pt x="36" y="111"/>
                    </a:lnTo>
                    <a:lnTo>
                      <a:pt x="34" y="111"/>
                    </a:lnTo>
                    <a:lnTo>
                      <a:pt x="32" y="109"/>
                    </a:lnTo>
                    <a:lnTo>
                      <a:pt x="32" y="105"/>
                    </a:lnTo>
                    <a:lnTo>
                      <a:pt x="32" y="103"/>
                    </a:lnTo>
                    <a:lnTo>
                      <a:pt x="32" y="99"/>
                    </a:lnTo>
                    <a:lnTo>
                      <a:pt x="32" y="97"/>
                    </a:lnTo>
                    <a:lnTo>
                      <a:pt x="30" y="95"/>
                    </a:lnTo>
                    <a:lnTo>
                      <a:pt x="30" y="93"/>
                    </a:lnTo>
                    <a:lnTo>
                      <a:pt x="28" y="93"/>
                    </a:lnTo>
                    <a:lnTo>
                      <a:pt x="28" y="91"/>
                    </a:lnTo>
                    <a:lnTo>
                      <a:pt x="28" y="89"/>
                    </a:lnTo>
                    <a:lnTo>
                      <a:pt x="28" y="85"/>
                    </a:lnTo>
                    <a:lnTo>
                      <a:pt x="26" y="80"/>
                    </a:lnTo>
                    <a:lnTo>
                      <a:pt x="24" y="76"/>
                    </a:lnTo>
                    <a:lnTo>
                      <a:pt x="22" y="74"/>
                    </a:lnTo>
                    <a:lnTo>
                      <a:pt x="20" y="70"/>
                    </a:lnTo>
                    <a:lnTo>
                      <a:pt x="16" y="68"/>
                    </a:lnTo>
                    <a:lnTo>
                      <a:pt x="14" y="64"/>
                    </a:lnTo>
                    <a:lnTo>
                      <a:pt x="10" y="64"/>
                    </a:lnTo>
                    <a:lnTo>
                      <a:pt x="8" y="62"/>
                    </a:lnTo>
                    <a:lnTo>
                      <a:pt x="6" y="60"/>
                    </a:lnTo>
                    <a:lnTo>
                      <a:pt x="4" y="56"/>
                    </a:lnTo>
                    <a:lnTo>
                      <a:pt x="2" y="54"/>
                    </a:lnTo>
                    <a:lnTo>
                      <a:pt x="0" y="52"/>
                    </a:lnTo>
                    <a:lnTo>
                      <a:pt x="0" y="50"/>
                    </a:lnTo>
                    <a:lnTo>
                      <a:pt x="0" y="48"/>
                    </a:lnTo>
                    <a:lnTo>
                      <a:pt x="2" y="46"/>
                    </a:lnTo>
                    <a:lnTo>
                      <a:pt x="22" y="38"/>
                    </a:lnTo>
                    <a:lnTo>
                      <a:pt x="44" y="32"/>
                    </a:lnTo>
                    <a:lnTo>
                      <a:pt x="67" y="26"/>
                    </a:lnTo>
                    <a:lnTo>
                      <a:pt x="87" y="20"/>
                    </a:lnTo>
                    <a:lnTo>
                      <a:pt x="109" y="16"/>
                    </a:lnTo>
                    <a:lnTo>
                      <a:pt x="131" y="10"/>
                    </a:lnTo>
                    <a:lnTo>
                      <a:pt x="154" y="4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68" name="Freeform 1114"/>
              <p:cNvSpPr>
                <a:spLocks/>
              </p:cNvSpPr>
              <p:nvPr/>
            </p:nvSpPr>
            <p:spPr bwMode="auto">
              <a:xfrm>
                <a:off x="5780" y="1571"/>
                <a:ext cx="73" cy="79"/>
              </a:xfrm>
              <a:custGeom>
                <a:avLst/>
                <a:gdLst>
                  <a:gd name="T0" fmla="*/ 71 w 73"/>
                  <a:gd name="T1" fmla="*/ 8 h 79"/>
                  <a:gd name="T2" fmla="*/ 69 w 73"/>
                  <a:gd name="T3" fmla="*/ 28 h 79"/>
                  <a:gd name="T4" fmla="*/ 65 w 73"/>
                  <a:gd name="T5" fmla="*/ 47 h 79"/>
                  <a:gd name="T6" fmla="*/ 58 w 73"/>
                  <a:gd name="T7" fmla="*/ 67 h 79"/>
                  <a:gd name="T8" fmla="*/ 56 w 73"/>
                  <a:gd name="T9" fmla="*/ 77 h 79"/>
                  <a:gd name="T10" fmla="*/ 56 w 73"/>
                  <a:gd name="T11" fmla="*/ 77 h 79"/>
                  <a:gd name="T12" fmla="*/ 54 w 73"/>
                  <a:gd name="T13" fmla="*/ 77 h 79"/>
                  <a:gd name="T14" fmla="*/ 54 w 73"/>
                  <a:gd name="T15" fmla="*/ 79 h 79"/>
                  <a:gd name="T16" fmla="*/ 54 w 73"/>
                  <a:gd name="T17" fmla="*/ 79 h 79"/>
                  <a:gd name="T18" fmla="*/ 52 w 73"/>
                  <a:gd name="T19" fmla="*/ 75 h 79"/>
                  <a:gd name="T20" fmla="*/ 50 w 73"/>
                  <a:gd name="T21" fmla="*/ 73 h 79"/>
                  <a:gd name="T22" fmla="*/ 48 w 73"/>
                  <a:gd name="T23" fmla="*/ 69 h 79"/>
                  <a:gd name="T24" fmla="*/ 48 w 73"/>
                  <a:gd name="T25" fmla="*/ 63 h 79"/>
                  <a:gd name="T26" fmla="*/ 48 w 73"/>
                  <a:gd name="T27" fmla="*/ 61 h 79"/>
                  <a:gd name="T28" fmla="*/ 46 w 73"/>
                  <a:gd name="T29" fmla="*/ 59 h 79"/>
                  <a:gd name="T30" fmla="*/ 42 w 73"/>
                  <a:gd name="T31" fmla="*/ 59 h 79"/>
                  <a:gd name="T32" fmla="*/ 36 w 73"/>
                  <a:gd name="T33" fmla="*/ 57 h 79"/>
                  <a:gd name="T34" fmla="*/ 32 w 73"/>
                  <a:gd name="T35" fmla="*/ 53 h 79"/>
                  <a:gd name="T36" fmla="*/ 30 w 73"/>
                  <a:gd name="T37" fmla="*/ 47 h 79"/>
                  <a:gd name="T38" fmla="*/ 30 w 73"/>
                  <a:gd name="T39" fmla="*/ 39 h 79"/>
                  <a:gd name="T40" fmla="*/ 28 w 73"/>
                  <a:gd name="T41" fmla="*/ 28 h 79"/>
                  <a:gd name="T42" fmla="*/ 28 w 73"/>
                  <a:gd name="T43" fmla="*/ 22 h 79"/>
                  <a:gd name="T44" fmla="*/ 26 w 73"/>
                  <a:gd name="T45" fmla="*/ 20 h 79"/>
                  <a:gd name="T46" fmla="*/ 24 w 73"/>
                  <a:gd name="T47" fmla="*/ 22 h 79"/>
                  <a:gd name="T48" fmla="*/ 20 w 73"/>
                  <a:gd name="T49" fmla="*/ 26 h 79"/>
                  <a:gd name="T50" fmla="*/ 14 w 73"/>
                  <a:gd name="T51" fmla="*/ 28 h 79"/>
                  <a:gd name="T52" fmla="*/ 6 w 73"/>
                  <a:gd name="T53" fmla="*/ 28 h 79"/>
                  <a:gd name="T54" fmla="*/ 2 w 73"/>
                  <a:gd name="T55" fmla="*/ 26 h 79"/>
                  <a:gd name="T56" fmla="*/ 2 w 73"/>
                  <a:gd name="T57" fmla="*/ 22 h 79"/>
                  <a:gd name="T58" fmla="*/ 2 w 73"/>
                  <a:gd name="T59" fmla="*/ 22 h 79"/>
                  <a:gd name="T60" fmla="*/ 0 w 73"/>
                  <a:gd name="T61" fmla="*/ 20 h 79"/>
                  <a:gd name="T62" fmla="*/ 2 w 73"/>
                  <a:gd name="T63" fmla="*/ 20 h 79"/>
                  <a:gd name="T64" fmla="*/ 10 w 73"/>
                  <a:gd name="T65" fmla="*/ 16 h 79"/>
                  <a:gd name="T66" fmla="*/ 28 w 73"/>
                  <a:gd name="T67" fmla="*/ 12 h 79"/>
                  <a:gd name="T68" fmla="*/ 46 w 73"/>
                  <a:gd name="T69" fmla="*/ 6 h 79"/>
                  <a:gd name="T70" fmla="*/ 65 w 73"/>
                  <a:gd name="T71" fmla="*/ 2 h 7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3" h="79">
                    <a:moveTo>
                      <a:pt x="73" y="0"/>
                    </a:moveTo>
                    <a:lnTo>
                      <a:pt x="71" y="8"/>
                    </a:lnTo>
                    <a:lnTo>
                      <a:pt x="71" y="18"/>
                    </a:lnTo>
                    <a:lnTo>
                      <a:pt x="69" y="28"/>
                    </a:lnTo>
                    <a:lnTo>
                      <a:pt x="67" y="39"/>
                    </a:lnTo>
                    <a:lnTo>
                      <a:pt x="65" y="47"/>
                    </a:lnTo>
                    <a:lnTo>
                      <a:pt x="63" y="57"/>
                    </a:lnTo>
                    <a:lnTo>
                      <a:pt x="58" y="67"/>
                    </a:lnTo>
                    <a:lnTo>
                      <a:pt x="56" y="77"/>
                    </a:lnTo>
                    <a:lnTo>
                      <a:pt x="54" y="77"/>
                    </a:lnTo>
                    <a:lnTo>
                      <a:pt x="54" y="79"/>
                    </a:lnTo>
                    <a:lnTo>
                      <a:pt x="52" y="77"/>
                    </a:lnTo>
                    <a:lnTo>
                      <a:pt x="52" y="75"/>
                    </a:lnTo>
                    <a:lnTo>
                      <a:pt x="50" y="75"/>
                    </a:lnTo>
                    <a:lnTo>
                      <a:pt x="50" y="73"/>
                    </a:lnTo>
                    <a:lnTo>
                      <a:pt x="48" y="71"/>
                    </a:lnTo>
                    <a:lnTo>
                      <a:pt x="48" y="69"/>
                    </a:lnTo>
                    <a:lnTo>
                      <a:pt x="48" y="67"/>
                    </a:lnTo>
                    <a:lnTo>
                      <a:pt x="48" y="63"/>
                    </a:lnTo>
                    <a:lnTo>
                      <a:pt x="48" y="61"/>
                    </a:lnTo>
                    <a:lnTo>
                      <a:pt x="46" y="59"/>
                    </a:lnTo>
                    <a:lnTo>
                      <a:pt x="44" y="59"/>
                    </a:lnTo>
                    <a:lnTo>
                      <a:pt x="42" y="59"/>
                    </a:lnTo>
                    <a:lnTo>
                      <a:pt x="40" y="57"/>
                    </a:lnTo>
                    <a:lnTo>
                      <a:pt x="36" y="57"/>
                    </a:lnTo>
                    <a:lnTo>
                      <a:pt x="34" y="55"/>
                    </a:lnTo>
                    <a:lnTo>
                      <a:pt x="32" y="53"/>
                    </a:lnTo>
                    <a:lnTo>
                      <a:pt x="32" y="49"/>
                    </a:lnTo>
                    <a:lnTo>
                      <a:pt x="30" y="47"/>
                    </a:lnTo>
                    <a:lnTo>
                      <a:pt x="30" y="43"/>
                    </a:lnTo>
                    <a:lnTo>
                      <a:pt x="30" y="39"/>
                    </a:lnTo>
                    <a:lnTo>
                      <a:pt x="30" y="32"/>
                    </a:lnTo>
                    <a:lnTo>
                      <a:pt x="28" y="28"/>
                    </a:lnTo>
                    <a:lnTo>
                      <a:pt x="28" y="24"/>
                    </a:lnTo>
                    <a:lnTo>
                      <a:pt x="28" y="22"/>
                    </a:lnTo>
                    <a:lnTo>
                      <a:pt x="28" y="20"/>
                    </a:lnTo>
                    <a:lnTo>
                      <a:pt x="26" y="20"/>
                    </a:lnTo>
                    <a:lnTo>
                      <a:pt x="24" y="22"/>
                    </a:lnTo>
                    <a:lnTo>
                      <a:pt x="22" y="24"/>
                    </a:lnTo>
                    <a:lnTo>
                      <a:pt x="20" y="26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0" y="28"/>
                    </a:lnTo>
                    <a:lnTo>
                      <a:pt x="6" y="28"/>
                    </a:lnTo>
                    <a:lnTo>
                      <a:pt x="4" y="26"/>
                    </a:lnTo>
                    <a:lnTo>
                      <a:pt x="2" y="26"/>
                    </a:lnTo>
                    <a:lnTo>
                      <a:pt x="2" y="24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20"/>
                    </a:lnTo>
                    <a:lnTo>
                      <a:pt x="2" y="18"/>
                    </a:lnTo>
                    <a:lnTo>
                      <a:pt x="10" y="16"/>
                    </a:lnTo>
                    <a:lnTo>
                      <a:pt x="18" y="14"/>
                    </a:lnTo>
                    <a:lnTo>
                      <a:pt x="28" y="12"/>
                    </a:lnTo>
                    <a:lnTo>
                      <a:pt x="36" y="8"/>
                    </a:lnTo>
                    <a:lnTo>
                      <a:pt x="46" y="6"/>
                    </a:lnTo>
                    <a:lnTo>
                      <a:pt x="54" y="4"/>
                    </a:lnTo>
                    <a:lnTo>
                      <a:pt x="65" y="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69" name="Freeform 1115"/>
              <p:cNvSpPr>
                <a:spLocks/>
              </p:cNvSpPr>
              <p:nvPr/>
            </p:nvSpPr>
            <p:spPr bwMode="auto">
              <a:xfrm>
                <a:off x="5232" y="1557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0 w 4"/>
                  <a:gd name="T3" fmla="*/ 0 h 1"/>
                  <a:gd name="T4" fmla="*/ 2 w 4"/>
                  <a:gd name="T5" fmla="*/ 0 h 1"/>
                  <a:gd name="T6" fmla="*/ 2 w 4"/>
                  <a:gd name="T7" fmla="*/ 0 h 1"/>
                  <a:gd name="T8" fmla="*/ 2 w 4"/>
                  <a:gd name="T9" fmla="*/ 0 h 1"/>
                  <a:gd name="T10" fmla="*/ 4 w 4"/>
                  <a:gd name="T11" fmla="*/ 0 h 1"/>
                  <a:gd name="T12" fmla="*/ 4 w 4"/>
                  <a:gd name="T13" fmla="*/ 0 h 1"/>
                  <a:gd name="T14" fmla="*/ 4 w 4"/>
                  <a:gd name="T15" fmla="*/ 0 h 1"/>
                  <a:gd name="T16" fmla="*/ 4 w 4"/>
                  <a:gd name="T17" fmla="*/ 0 h 1"/>
                  <a:gd name="T18" fmla="*/ 4 w 4"/>
                  <a:gd name="T19" fmla="*/ 0 h 1"/>
                  <a:gd name="T20" fmla="*/ 4 w 4"/>
                  <a:gd name="T21" fmla="*/ 0 h 1"/>
                  <a:gd name="T22" fmla="*/ 4 w 4"/>
                  <a:gd name="T23" fmla="*/ 0 h 1"/>
                  <a:gd name="T24" fmla="*/ 2 w 4"/>
                  <a:gd name="T25" fmla="*/ 0 h 1"/>
                  <a:gd name="T26" fmla="*/ 2 w 4"/>
                  <a:gd name="T27" fmla="*/ 0 h 1"/>
                  <a:gd name="T28" fmla="*/ 2 w 4"/>
                  <a:gd name="T29" fmla="*/ 0 h 1"/>
                  <a:gd name="T30" fmla="*/ 0 w 4"/>
                  <a:gd name="T31" fmla="*/ 0 h 1"/>
                  <a:gd name="T32" fmla="*/ 0 w 4"/>
                  <a:gd name="T33" fmla="*/ 0 h 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70" name="Freeform 1116"/>
              <p:cNvSpPr>
                <a:spLocks/>
              </p:cNvSpPr>
              <p:nvPr/>
            </p:nvSpPr>
            <p:spPr bwMode="auto">
              <a:xfrm>
                <a:off x="5246" y="1278"/>
                <a:ext cx="592" cy="277"/>
              </a:xfrm>
              <a:custGeom>
                <a:avLst/>
                <a:gdLst>
                  <a:gd name="T0" fmla="*/ 26 w 592"/>
                  <a:gd name="T1" fmla="*/ 257 h 277"/>
                  <a:gd name="T2" fmla="*/ 40 w 592"/>
                  <a:gd name="T3" fmla="*/ 241 h 277"/>
                  <a:gd name="T4" fmla="*/ 44 w 592"/>
                  <a:gd name="T5" fmla="*/ 243 h 277"/>
                  <a:gd name="T6" fmla="*/ 54 w 592"/>
                  <a:gd name="T7" fmla="*/ 232 h 277"/>
                  <a:gd name="T8" fmla="*/ 75 w 592"/>
                  <a:gd name="T9" fmla="*/ 218 h 277"/>
                  <a:gd name="T10" fmla="*/ 77 w 592"/>
                  <a:gd name="T11" fmla="*/ 204 h 277"/>
                  <a:gd name="T12" fmla="*/ 91 w 592"/>
                  <a:gd name="T13" fmla="*/ 202 h 277"/>
                  <a:gd name="T14" fmla="*/ 87 w 592"/>
                  <a:gd name="T15" fmla="*/ 218 h 277"/>
                  <a:gd name="T16" fmla="*/ 103 w 592"/>
                  <a:gd name="T17" fmla="*/ 214 h 277"/>
                  <a:gd name="T18" fmla="*/ 129 w 592"/>
                  <a:gd name="T19" fmla="*/ 206 h 277"/>
                  <a:gd name="T20" fmla="*/ 153 w 592"/>
                  <a:gd name="T21" fmla="*/ 200 h 277"/>
                  <a:gd name="T22" fmla="*/ 178 w 592"/>
                  <a:gd name="T23" fmla="*/ 168 h 277"/>
                  <a:gd name="T24" fmla="*/ 188 w 592"/>
                  <a:gd name="T25" fmla="*/ 162 h 277"/>
                  <a:gd name="T26" fmla="*/ 212 w 592"/>
                  <a:gd name="T27" fmla="*/ 144 h 277"/>
                  <a:gd name="T28" fmla="*/ 192 w 592"/>
                  <a:gd name="T29" fmla="*/ 146 h 277"/>
                  <a:gd name="T30" fmla="*/ 178 w 592"/>
                  <a:gd name="T31" fmla="*/ 148 h 277"/>
                  <a:gd name="T32" fmla="*/ 172 w 592"/>
                  <a:gd name="T33" fmla="*/ 144 h 277"/>
                  <a:gd name="T34" fmla="*/ 174 w 592"/>
                  <a:gd name="T35" fmla="*/ 135 h 277"/>
                  <a:gd name="T36" fmla="*/ 190 w 592"/>
                  <a:gd name="T37" fmla="*/ 123 h 277"/>
                  <a:gd name="T38" fmla="*/ 206 w 592"/>
                  <a:gd name="T39" fmla="*/ 109 h 277"/>
                  <a:gd name="T40" fmla="*/ 184 w 592"/>
                  <a:gd name="T41" fmla="*/ 111 h 277"/>
                  <a:gd name="T42" fmla="*/ 170 w 592"/>
                  <a:gd name="T43" fmla="*/ 129 h 277"/>
                  <a:gd name="T44" fmla="*/ 147 w 592"/>
                  <a:gd name="T45" fmla="*/ 150 h 277"/>
                  <a:gd name="T46" fmla="*/ 153 w 592"/>
                  <a:gd name="T47" fmla="*/ 162 h 277"/>
                  <a:gd name="T48" fmla="*/ 137 w 592"/>
                  <a:gd name="T49" fmla="*/ 180 h 277"/>
                  <a:gd name="T50" fmla="*/ 119 w 592"/>
                  <a:gd name="T51" fmla="*/ 200 h 277"/>
                  <a:gd name="T52" fmla="*/ 111 w 592"/>
                  <a:gd name="T53" fmla="*/ 202 h 277"/>
                  <a:gd name="T54" fmla="*/ 109 w 592"/>
                  <a:gd name="T55" fmla="*/ 192 h 277"/>
                  <a:gd name="T56" fmla="*/ 103 w 592"/>
                  <a:gd name="T57" fmla="*/ 182 h 277"/>
                  <a:gd name="T58" fmla="*/ 101 w 592"/>
                  <a:gd name="T59" fmla="*/ 176 h 277"/>
                  <a:gd name="T60" fmla="*/ 89 w 592"/>
                  <a:gd name="T61" fmla="*/ 188 h 277"/>
                  <a:gd name="T62" fmla="*/ 77 w 592"/>
                  <a:gd name="T63" fmla="*/ 196 h 277"/>
                  <a:gd name="T64" fmla="*/ 67 w 592"/>
                  <a:gd name="T65" fmla="*/ 192 h 277"/>
                  <a:gd name="T66" fmla="*/ 64 w 592"/>
                  <a:gd name="T67" fmla="*/ 184 h 277"/>
                  <a:gd name="T68" fmla="*/ 62 w 592"/>
                  <a:gd name="T69" fmla="*/ 178 h 277"/>
                  <a:gd name="T70" fmla="*/ 73 w 592"/>
                  <a:gd name="T71" fmla="*/ 166 h 277"/>
                  <a:gd name="T72" fmla="*/ 101 w 592"/>
                  <a:gd name="T73" fmla="*/ 150 h 277"/>
                  <a:gd name="T74" fmla="*/ 137 w 592"/>
                  <a:gd name="T75" fmla="*/ 113 h 277"/>
                  <a:gd name="T76" fmla="*/ 156 w 592"/>
                  <a:gd name="T77" fmla="*/ 95 h 277"/>
                  <a:gd name="T78" fmla="*/ 180 w 592"/>
                  <a:gd name="T79" fmla="*/ 81 h 277"/>
                  <a:gd name="T80" fmla="*/ 204 w 592"/>
                  <a:gd name="T81" fmla="*/ 67 h 277"/>
                  <a:gd name="T82" fmla="*/ 210 w 592"/>
                  <a:gd name="T83" fmla="*/ 65 h 277"/>
                  <a:gd name="T84" fmla="*/ 210 w 592"/>
                  <a:gd name="T85" fmla="*/ 69 h 277"/>
                  <a:gd name="T86" fmla="*/ 224 w 592"/>
                  <a:gd name="T87" fmla="*/ 61 h 277"/>
                  <a:gd name="T88" fmla="*/ 226 w 592"/>
                  <a:gd name="T89" fmla="*/ 61 h 277"/>
                  <a:gd name="T90" fmla="*/ 236 w 592"/>
                  <a:gd name="T91" fmla="*/ 59 h 277"/>
                  <a:gd name="T92" fmla="*/ 245 w 592"/>
                  <a:gd name="T93" fmla="*/ 61 h 277"/>
                  <a:gd name="T94" fmla="*/ 291 w 592"/>
                  <a:gd name="T95" fmla="*/ 59 h 277"/>
                  <a:gd name="T96" fmla="*/ 263 w 592"/>
                  <a:gd name="T97" fmla="*/ 81 h 277"/>
                  <a:gd name="T98" fmla="*/ 273 w 592"/>
                  <a:gd name="T99" fmla="*/ 95 h 277"/>
                  <a:gd name="T100" fmla="*/ 287 w 592"/>
                  <a:gd name="T101" fmla="*/ 91 h 277"/>
                  <a:gd name="T102" fmla="*/ 307 w 592"/>
                  <a:gd name="T103" fmla="*/ 81 h 277"/>
                  <a:gd name="T104" fmla="*/ 332 w 592"/>
                  <a:gd name="T105" fmla="*/ 67 h 277"/>
                  <a:gd name="T106" fmla="*/ 340 w 592"/>
                  <a:gd name="T107" fmla="*/ 46 h 277"/>
                  <a:gd name="T108" fmla="*/ 384 w 592"/>
                  <a:gd name="T109" fmla="*/ 34 h 277"/>
                  <a:gd name="T110" fmla="*/ 410 w 592"/>
                  <a:gd name="T111" fmla="*/ 24 h 277"/>
                  <a:gd name="T112" fmla="*/ 447 w 592"/>
                  <a:gd name="T113" fmla="*/ 18 h 277"/>
                  <a:gd name="T114" fmla="*/ 431 w 592"/>
                  <a:gd name="T115" fmla="*/ 8 h 277"/>
                  <a:gd name="T116" fmla="*/ 489 w 592"/>
                  <a:gd name="T117" fmla="*/ 2 h 277"/>
                  <a:gd name="T118" fmla="*/ 550 w 592"/>
                  <a:gd name="T119" fmla="*/ 46 h 277"/>
                  <a:gd name="T120" fmla="*/ 447 w 592"/>
                  <a:gd name="T121" fmla="*/ 174 h 27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92" h="277">
                    <a:moveTo>
                      <a:pt x="0" y="277"/>
                    </a:moveTo>
                    <a:lnTo>
                      <a:pt x="2" y="275"/>
                    </a:lnTo>
                    <a:lnTo>
                      <a:pt x="2" y="273"/>
                    </a:lnTo>
                    <a:lnTo>
                      <a:pt x="4" y="271"/>
                    </a:lnTo>
                    <a:lnTo>
                      <a:pt x="6" y="269"/>
                    </a:lnTo>
                    <a:lnTo>
                      <a:pt x="8" y="267"/>
                    </a:lnTo>
                    <a:lnTo>
                      <a:pt x="10" y="267"/>
                    </a:lnTo>
                    <a:lnTo>
                      <a:pt x="12" y="265"/>
                    </a:lnTo>
                    <a:lnTo>
                      <a:pt x="14" y="263"/>
                    </a:lnTo>
                    <a:lnTo>
                      <a:pt x="18" y="263"/>
                    </a:lnTo>
                    <a:lnTo>
                      <a:pt x="20" y="261"/>
                    </a:lnTo>
                    <a:lnTo>
                      <a:pt x="24" y="259"/>
                    </a:lnTo>
                    <a:lnTo>
                      <a:pt x="26" y="257"/>
                    </a:lnTo>
                    <a:lnTo>
                      <a:pt x="28" y="255"/>
                    </a:lnTo>
                    <a:lnTo>
                      <a:pt x="32" y="251"/>
                    </a:lnTo>
                    <a:lnTo>
                      <a:pt x="34" y="249"/>
                    </a:lnTo>
                    <a:lnTo>
                      <a:pt x="36" y="247"/>
                    </a:lnTo>
                    <a:lnTo>
                      <a:pt x="38" y="245"/>
                    </a:lnTo>
                    <a:lnTo>
                      <a:pt x="38" y="243"/>
                    </a:lnTo>
                    <a:lnTo>
                      <a:pt x="40" y="243"/>
                    </a:lnTo>
                    <a:lnTo>
                      <a:pt x="40" y="241"/>
                    </a:lnTo>
                    <a:lnTo>
                      <a:pt x="42" y="241"/>
                    </a:lnTo>
                    <a:lnTo>
                      <a:pt x="42" y="239"/>
                    </a:lnTo>
                    <a:lnTo>
                      <a:pt x="44" y="239"/>
                    </a:lnTo>
                    <a:lnTo>
                      <a:pt x="44" y="241"/>
                    </a:lnTo>
                    <a:lnTo>
                      <a:pt x="44" y="243"/>
                    </a:lnTo>
                    <a:lnTo>
                      <a:pt x="42" y="243"/>
                    </a:lnTo>
                    <a:lnTo>
                      <a:pt x="44" y="243"/>
                    </a:lnTo>
                    <a:lnTo>
                      <a:pt x="44" y="241"/>
                    </a:lnTo>
                    <a:lnTo>
                      <a:pt x="46" y="239"/>
                    </a:lnTo>
                    <a:lnTo>
                      <a:pt x="48" y="239"/>
                    </a:lnTo>
                    <a:lnTo>
                      <a:pt x="50" y="237"/>
                    </a:lnTo>
                    <a:lnTo>
                      <a:pt x="52" y="234"/>
                    </a:lnTo>
                    <a:lnTo>
                      <a:pt x="54" y="232"/>
                    </a:lnTo>
                    <a:lnTo>
                      <a:pt x="58" y="232"/>
                    </a:lnTo>
                    <a:lnTo>
                      <a:pt x="60" y="230"/>
                    </a:lnTo>
                    <a:lnTo>
                      <a:pt x="62" y="230"/>
                    </a:lnTo>
                    <a:lnTo>
                      <a:pt x="67" y="228"/>
                    </a:lnTo>
                    <a:lnTo>
                      <a:pt x="69" y="228"/>
                    </a:lnTo>
                    <a:lnTo>
                      <a:pt x="73" y="226"/>
                    </a:lnTo>
                    <a:lnTo>
                      <a:pt x="75" y="226"/>
                    </a:lnTo>
                    <a:lnTo>
                      <a:pt x="77" y="224"/>
                    </a:lnTo>
                    <a:lnTo>
                      <a:pt x="77" y="222"/>
                    </a:lnTo>
                    <a:lnTo>
                      <a:pt x="77" y="220"/>
                    </a:lnTo>
                    <a:lnTo>
                      <a:pt x="75" y="218"/>
                    </a:lnTo>
                    <a:lnTo>
                      <a:pt x="73" y="216"/>
                    </a:lnTo>
                    <a:lnTo>
                      <a:pt x="73" y="214"/>
                    </a:lnTo>
                    <a:lnTo>
                      <a:pt x="73" y="212"/>
                    </a:lnTo>
                    <a:lnTo>
                      <a:pt x="73" y="210"/>
                    </a:lnTo>
                    <a:lnTo>
                      <a:pt x="75" y="210"/>
                    </a:lnTo>
                    <a:lnTo>
                      <a:pt x="75" y="208"/>
                    </a:lnTo>
                    <a:lnTo>
                      <a:pt x="75" y="206"/>
                    </a:lnTo>
                    <a:lnTo>
                      <a:pt x="77" y="204"/>
                    </a:lnTo>
                    <a:lnTo>
                      <a:pt x="79" y="202"/>
                    </a:lnTo>
                    <a:lnTo>
                      <a:pt x="81" y="202"/>
                    </a:lnTo>
                    <a:lnTo>
                      <a:pt x="83" y="200"/>
                    </a:lnTo>
                    <a:lnTo>
                      <a:pt x="85" y="200"/>
                    </a:lnTo>
                    <a:lnTo>
                      <a:pt x="87" y="200"/>
                    </a:lnTo>
                    <a:lnTo>
                      <a:pt x="89" y="200"/>
                    </a:lnTo>
                    <a:lnTo>
                      <a:pt x="91" y="200"/>
                    </a:lnTo>
                    <a:lnTo>
                      <a:pt x="91" y="202"/>
                    </a:lnTo>
                    <a:lnTo>
                      <a:pt x="91" y="204"/>
                    </a:lnTo>
                    <a:lnTo>
                      <a:pt x="89" y="206"/>
                    </a:lnTo>
                    <a:lnTo>
                      <a:pt x="89" y="208"/>
                    </a:lnTo>
                    <a:lnTo>
                      <a:pt x="87" y="210"/>
                    </a:lnTo>
                    <a:lnTo>
                      <a:pt x="87" y="212"/>
                    </a:lnTo>
                    <a:lnTo>
                      <a:pt x="85" y="212"/>
                    </a:lnTo>
                    <a:lnTo>
                      <a:pt x="85" y="214"/>
                    </a:lnTo>
                    <a:lnTo>
                      <a:pt x="85" y="216"/>
                    </a:lnTo>
                    <a:lnTo>
                      <a:pt x="87" y="218"/>
                    </a:lnTo>
                    <a:lnTo>
                      <a:pt x="89" y="218"/>
                    </a:lnTo>
                    <a:lnTo>
                      <a:pt x="89" y="220"/>
                    </a:lnTo>
                    <a:lnTo>
                      <a:pt x="91" y="220"/>
                    </a:lnTo>
                    <a:lnTo>
                      <a:pt x="93" y="220"/>
                    </a:lnTo>
                    <a:lnTo>
                      <a:pt x="93" y="218"/>
                    </a:lnTo>
                    <a:lnTo>
                      <a:pt x="95" y="218"/>
                    </a:lnTo>
                    <a:lnTo>
                      <a:pt x="97" y="216"/>
                    </a:lnTo>
                    <a:lnTo>
                      <a:pt x="99" y="216"/>
                    </a:lnTo>
                    <a:lnTo>
                      <a:pt x="101" y="216"/>
                    </a:lnTo>
                    <a:lnTo>
                      <a:pt x="103" y="214"/>
                    </a:lnTo>
                    <a:lnTo>
                      <a:pt x="105" y="214"/>
                    </a:lnTo>
                    <a:lnTo>
                      <a:pt x="107" y="214"/>
                    </a:lnTo>
                    <a:lnTo>
                      <a:pt x="109" y="214"/>
                    </a:lnTo>
                    <a:lnTo>
                      <a:pt x="109" y="216"/>
                    </a:lnTo>
                    <a:lnTo>
                      <a:pt x="111" y="216"/>
                    </a:lnTo>
                    <a:lnTo>
                      <a:pt x="113" y="216"/>
                    </a:lnTo>
                    <a:lnTo>
                      <a:pt x="115" y="214"/>
                    </a:lnTo>
                    <a:lnTo>
                      <a:pt x="119" y="214"/>
                    </a:lnTo>
                    <a:lnTo>
                      <a:pt x="121" y="212"/>
                    </a:lnTo>
                    <a:lnTo>
                      <a:pt x="123" y="210"/>
                    </a:lnTo>
                    <a:lnTo>
                      <a:pt x="127" y="210"/>
                    </a:lnTo>
                    <a:lnTo>
                      <a:pt x="129" y="208"/>
                    </a:lnTo>
                    <a:lnTo>
                      <a:pt x="129" y="206"/>
                    </a:lnTo>
                    <a:lnTo>
                      <a:pt x="131" y="206"/>
                    </a:lnTo>
                    <a:lnTo>
                      <a:pt x="133" y="204"/>
                    </a:lnTo>
                    <a:lnTo>
                      <a:pt x="135" y="204"/>
                    </a:lnTo>
                    <a:lnTo>
                      <a:pt x="135" y="202"/>
                    </a:lnTo>
                    <a:lnTo>
                      <a:pt x="137" y="202"/>
                    </a:lnTo>
                    <a:lnTo>
                      <a:pt x="139" y="202"/>
                    </a:lnTo>
                    <a:lnTo>
                      <a:pt x="141" y="200"/>
                    </a:lnTo>
                    <a:lnTo>
                      <a:pt x="145" y="200"/>
                    </a:lnTo>
                    <a:lnTo>
                      <a:pt x="147" y="200"/>
                    </a:lnTo>
                    <a:lnTo>
                      <a:pt x="149" y="200"/>
                    </a:lnTo>
                    <a:lnTo>
                      <a:pt x="151" y="200"/>
                    </a:lnTo>
                    <a:lnTo>
                      <a:pt x="153" y="200"/>
                    </a:lnTo>
                    <a:lnTo>
                      <a:pt x="156" y="198"/>
                    </a:lnTo>
                    <a:lnTo>
                      <a:pt x="158" y="196"/>
                    </a:lnTo>
                    <a:lnTo>
                      <a:pt x="160" y="194"/>
                    </a:lnTo>
                    <a:lnTo>
                      <a:pt x="162" y="190"/>
                    </a:lnTo>
                    <a:lnTo>
                      <a:pt x="162" y="188"/>
                    </a:lnTo>
                    <a:lnTo>
                      <a:pt x="164" y="186"/>
                    </a:lnTo>
                    <a:lnTo>
                      <a:pt x="164" y="182"/>
                    </a:lnTo>
                    <a:lnTo>
                      <a:pt x="166" y="180"/>
                    </a:lnTo>
                    <a:lnTo>
                      <a:pt x="168" y="178"/>
                    </a:lnTo>
                    <a:lnTo>
                      <a:pt x="170" y="174"/>
                    </a:lnTo>
                    <a:lnTo>
                      <a:pt x="174" y="172"/>
                    </a:lnTo>
                    <a:lnTo>
                      <a:pt x="176" y="170"/>
                    </a:lnTo>
                    <a:lnTo>
                      <a:pt x="178" y="168"/>
                    </a:lnTo>
                    <a:lnTo>
                      <a:pt x="178" y="166"/>
                    </a:lnTo>
                    <a:lnTo>
                      <a:pt x="180" y="164"/>
                    </a:lnTo>
                    <a:lnTo>
                      <a:pt x="182" y="164"/>
                    </a:lnTo>
                    <a:lnTo>
                      <a:pt x="184" y="166"/>
                    </a:lnTo>
                    <a:lnTo>
                      <a:pt x="186" y="166"/>
                    </a:lnTo>
                    <a:lnTo>
                      <a:pt x="188" y="166"/>
                    </a:lnTo>
                    <a:lnTo>
                      <a:pt x="188" y="164"/>
                    </a:lnTo>
                    <a:lnTo>
                      <a:pt x="188" y="162"/>
                    </a:lnTo>
                    <a:lnTo>
                      <a:pt x="190" y="160"/>
                    </a:lnTo>
                    <a:lnTo>
                      <a:pt x="190" y="158"/>
                    </a:lnTo>
                    <a:lnTo>
                      <a:pt x="192" y="156"/>
                    </a:lnTo>
                    <a:lnTo>
                      <a:pt x="194" y="154"/>
                    </a:lnTo>
                    <a:lnTo>
                      <a:pt x="198" y="152"/>
                    </a:lnTo>
                    <a:lnTo>
                      <a:pt x="200" y="150"/>
                    </a:lnTo>
                    <a:lnTo>
                      <a:pt x="204" y="150"/>
                    </a:lnTo>
                    <a:lnTo>
                      <a:pt x="208" y="148"/>
                    </a:lnTo>
                    <a:lnTo>
                      <a:pt x="210" y="146"/>
                    </a:lnTo>
                    <a:lnTo>
                      <a:pt x="212" y="144"/>
                    </a:lnTo>
                    <a:lnTo>
                      <a:pt x="212" y="141"/>
                    </a:lnTo>
                    <a:lnTo>
                      <a:pt x="210" y="141"/>
                    </a:lnTo>
                    <a:lnTo>
                      <a:pt x="208" y="141"/>
                    </a:lnTo>
                    <a:lnTo>
                      <a:pt x="206" y="141"/>
                    </a:lnTo>
                    <a:lnTo>
                      <a:pt x="204" y="144"/>
                    </a:lnTo>
                    <a:lnTo>
                      <a:pt x="202" y="144"/>
                    </a:lnTo>
                    <a:lnTo>
                      <a:pt x="200" y="144"/>
                    </a:lnTo>
                    <a:lnTo>
                      <a:pt x="196" y="146"/>
                    </a:lnTo>
                    <a:lnTo>
                      <a:pt x="194" y="146"/>
                    </a:lnTo>
                    <a:lnTo>
                      <a:pt x="192" y="146"/>
                    </a:lnTo>
                    <a:lnTo>
                      <a:pt x="190" y="146"/>
                    </a:lnTo>
                    <a:lnTo>
                      <a:pt x="188" y="146"/>
                    </a:lnTo>
                    <a:lnTo>
                      <a:pt x="186" y="146"/>
                    </a:lnTo>
                    <a:lnTo>
                      <a:pt x="184" y="146"/>
                    </a:lnTo>
                    <a:lnTo>
                      <a:pt x="182" y="146"/>
                    </a:lnTo>
                    <a:lnTo>
                      <a:pt x="182" y="148"/>
                    </a:lnTo>
                    <a:lnTo>
                      <a:pt x="180" y="148"/>
                    </a:lnTo>
                    <a:lnTo>
                      <a:pt x="178" y="148"/>
                    </a:lnTo>
                    <a:lnTo>
                      <a:pt x="176" y="150"/>
                    </a:lnTo>
                    <a:lnTo>
                      <a:pt x="174" y="150"/>
                    </a:lnTo>
                    <a:lnTo>
                      <a:pt x="174" y="148"/>
                    </a:lnTo>
                    <a:lnTo>
                      <a:pt x="174" y="146"/>
                    </a:lnTo>
                    <a:lnTo>
                      <a:pt x="172" y="146"/>
                    </a:lnTo>
                    <a:lnTo>
                      <a:pt x="172" y="144"/>
                    </a:lnTo>
                    <a:lnTo>
                      <a:pt x="172" y="141"/>
                    </a:lnTo>
                    <a:lnTo>
                      <a:pt x="174" y="141"/>
                    </a:lnTo>
                    <a:lnTo>
                      <a:pt x="174" y="139"/>
                    </a:lnTo>
                    <a:lnTo>
                      <a:pt x="174" y="137"/>
                    </a:lnTo>
                    <a:lnTo>
                      <a:pt x="174" y="135"/>
                    </a:lnTo>
                    <a:lnTo>
                      <a:pt x="176" y="133"/>
                    </a:lnTo>
                    <a:lnTo>
                      <a:pt x="178" y="133"/>
                    </a:lnTo>
                    <a:lnTo>
                      <a:pt x="178" y="131"/>
                    </a:lnTo>
                    <a:lnTo>
                      <a:pt x="180" y="131"/>
                    </a:lnTo>
                    <a:lnTo>
                      <a:pt x="182" y="129"/>
                    </a:lnTo>
                    <a:lnTo>
                      <a:pt x="184" y="127"/>
                    </a:lnTo>
                    <a:lnTo>
                      <a:pt x="186" y="127"/>
                    </a:lnTo>
                    <a:lnTo>
                      <a:pt x="188" y="125"/>
                    </a:lnTo>
                    <a:lnTo>
                      <a:pt x="188" y="123"/>
                    </a:lnTo>
                    <a:lnTo>
                      <a:pt x="190" y="123"/>
                    </a:lnTo>
                    <a:lnTo>
                      <a:pt x="190" y="121"/>
                    </a:lnTo>
                    <a:lnTo>
                      <a:pt x="192" y="121"/>
                    </a:lnTo>
                    <a:lnTo>
                      <a:pt x="192" y="119"/>
                    </a:lnTo>
                    <a:lnTo>
                      <a:pt x="194" y="119"/>
                    </a:lnTo>
                    <a:lnTo>
                      <a:pt x="194" y="117"/>
                    </a:lnTo>
                    <a:lnTo>
                      <a:pt x="196" y="117"/>
                    </a:lnTo>
                    <a:lnTo>
                      <a:pt x="198" y="117"/>
                    </a:lnTo>
                    <a:lnTo>
                      <a:pt x="200" y="115"/>
                    </a:lnTo>
                    <a:lnTo>
                      <a:pt x="202" y="113"/>
                    </a:lnTo>
                    <a:lnTo>
                      <a:pt x="204" y="113"/>
                    </a:lnTo>
                    <a:lnTo>
                      <a:pt x="204" y="111"/>
                    </a:lnTo>
                    <a:lnTo>
                      <a:pt x="206" y="109"/>
                    </a:lnTo>
                    <a:lnTo>
                      <a:pt x="208" y="107"/>
                    </a:lnTo>
                    <a:lnTo>
                      <a:pt x="206" y="105"/>
                    </a:lnTo>
                    <a:lnTo>
                      <a:pt x="204" y="105"/>
                    </a:lnTo>
                    <a:lnTo>
                      <a:pt x="202" y="105"/>
                    </a:lnTo>
                    <a:lnTo>
                      <a:pt x="198" y="105"/>
                    </a:lnTo>
                    <a:lnTo>
                      <a:pt x="196" y="105"/>
                    </a:lnTo>
                    <a:lnTo>
                      <a:pt x="192" y="105"/>
                    </a:lnTo>
                    <a:lnTo>
                      <a:pt x="188" y="107"/>
                    </a:lnTo>
                    <a:lnTo>
                      <a:pt x="186" y="109"/>
                    </a:lnTo>
                    <a:lnTo>
                      <a:pt x="184" y="109"/>
                    </a:lnTo>
                    <a:lnTo>
                      <a:pt x="184" y="111"/>
                    </a:lnTo>
                    <a:lnTo>
                      <a:pt x="182" y="113"/>
                    </a:lnTo>
                    <a:lnTo>
                      <a:pt x="182" y="115"/>
                    </a:lnTo>
                    <a:lnTo>
                      <a:pt x="180" y="115"/>
                    </a:lnTo>
                    <a:lnTo>
                      <a:pt x="180" y="117"/>
                    </a:lnTo>
                    <a:lnTo>
                      <a:pt x="180" y="119"/>
                    </a:lnTo>
                    <a:lnTo>
                      <a:pt x="180" y="121"/>
                    </a:lnTo>
                    <a:lnTo>
                      <a:pt x="178" y="123"/>
                    </a:lnTo>
                    <a:lnTo>
                      <a:pt x="176" y="125"/>
                    </a:lnTo>
                    <a:lnTo>
                      <a:pt x="174" y="127"/>
                    </a:lnTo>
                    <a:lnTo>
                      <a:pt x="172" y="127"/>
                    </a:lnTo>
                    <a:lnTo>
                      <a:pt x="170" y="129"/>
                    </a:lnTo>
                    <a:lnTo>
                      <a:pt x="168" y="131"/>
                    </a:lnTo>
                    <a:lnTo>
                      <a:pt x="166" y="131"/>
                    </a:lnTo>
                    <a:lnTo>
                      <a:pt x="164" y="133"/>
                    </a:lnTo>
                    <a:lnTo>
                      <a:pt x="162" y="133"/>
                    </a:lnTo>
                    <a:lnTo>
                      <a:pt x="160" y="135"/>
                    </a:lnTo>
                    <a:lnTo>
                      <a:pt x="158" y="135"/>
                    </a:lnTo>
                    <a:lnTo>
                      <a:pt x="158" y="137"/>
                    </a:lnTo>
                    <a:lnTo>
                      <a:pt x="156" y="139"/>
                    </a:lnTo>
                    <a:lnTo>
                      <a:pt x="153" y="139"/>
                    </a:lnTo>
                    <a:lnTo>
                      <a:pt x="151" y="141"/>
                    </a:lnTo>
                    <a:lnTo>
                      <a:pt x="151" y="146"/>
                    </a:lnTo>
                    <a:lnTo>
                      <a:pt x="149" y="148"/>
                    </a:lnTo>
                    <a:lnTo>
                      <a:pt x="147" y="150"/>
                    </a:lnTo>
                    <a:lnTo>
                      <a:pt x="147" y="152"/>
                    </a:lnTo>
                    <a:lnTo>
                      <a:pt x="147" y="154"/>
                    </a:lnTo>
                    <a:lnTo>
                      <a:pt x="145" y="156"/>
                    </a:lnTo>
                    <a:lnTo>
                      <a:pt x="147" y="156"/>
                    </a:lnTo>
                    <a:lnTo>
                      <a:pt x="147" y="158"/>
                    </a:lnTo>
                    <a:lnTo>
                      <a:pt x="149" y="160"/>
                    </a:lnTo>
                    <a:lnTo>
                      <a:pt x="151" y="160"/>
                    </a:lnTo>
                    <a:lnTo>
                      <a:pt x="153" y="160"/>
                    </a:lnTo>
                    <a:lnTo>
                      <a:pt x="153" y="162"/>
                    </a:lnTo>
                    <a:lnTo>
                      <a:pt x="151" y="164"/>
                    </a:lnTo>
                    <a:lnTo>
                      <a:pt x="151" y="166"/>
                    </a:lnTo>
                    <a:lnTo>
                      <a:pt x="149" y="166"/>
                    </a:lnTo>
                    <a:lnTo>
                      <a:pt x="147" y="168"/>
                    </a:lnTo>
                    <a:lnTo>
                      <a:pt x="145" y="170"/>
                    </a:lnTo>
                    <a:lnTo>
                      <a:pt x="143" y="170"/>
                    </a:lnTo>
                    <a:lnTo>
                      <a:pt x="141" y="172"/>
                    </a:lnTo>
                    <a:lnTo>
                      <a:pt x="139" y="174"/>
                    </a:lnTo>
                    <a:lnTo>
                      <a:pt x="137" y="176"/>
                    </a:lnTo>
                    <a:lnTo>
                      <a:pt x="137" y="178"/>
                    </a:lnTo>
                    <a:lnTo>
                      <a:pt x="137" y="180"/>
                    </a:lnTo>
                    <a:lnTo>
                      <a:pt x="137" y="182"/>
                    </a:lnTo>
                    <a:lnTo>
                      <a:pt x="135" y="184"/>
                    </a:lnTo>
                    <a:lnTo>
                      <a:pt x="133" y="186"/>
                    </a:lnTo>
                    <a:lnTo>
                      <a:pt x="131" y="188"/>
                    </a:lnTo>
                    <a:lnTo>
                      <a:pt x="129" y="190"/>
                    </a:lnTo>
                    <a:lnTo>
                      <a:pt x="127" y="192"/>
                    </a:lnTo>
                    <a:lnTo>
                      <a:pt x="125" y="194"/>
                    </a:lnTo>
                    <a:lnTo>
                      <a:pt x="123" y="196"/>
                    </a:lnTo>
                    <a:lnTo>
                      <a:pt x="123" y="198"/>
                    </a:lnTo>
                    <a:lnTo>
                      <a:pt x="121" y="200"/>
                    </a:lnTo>
                    <a:lnTo>
                      <a:pt x="119" y="200"/>
                    </a:lnTo>
                    <a:lnTo>
                      <a:pt x="117" y="200"/>
                    </a:lnTo>
                    <a:lnTo>
                      <a:pt x="117" y="202"/>
                    </a:lnTo>
                    <a:lnTo>
                      <a:pt x="115" y="202"/>
                    </a:lnTo>
                    <a:lnTo>
                      <a:pt x="113" y="204"/>
                    </a:lnTo>
                    <a:lnTo>
                      <a:pt x="111" y="204"/>
                    </a:lnTo>
                    <a:lnTo>
                      <a:pt x="111" y="202"/>
                    </a:lnTo>
                    <a:lnTo>
                      <a:pt x="109" y="200"/>
                    </a:lnTo>
                    <a:lnTo>
                      <a:pt x="109" y="198"/>
                    </a:lnTo>
                    <a:lnTo>
                      <a:pt x="109" y="196"/>
                    </a:lnTo>
                    <a:lnTo>
                      <a:pt x="109" y="194"/>
                    </a:lnTo>
                    <a:lnTo>
                      <a:pt x="109" y="192"/>
                    </a:lnTo>
                    <a:lnTo>
                      <a:pt x="107" y="192"/>
                    </a:lnTo>
                    <a:lnTo>
                      <a:pt x="107" y="190"/>
                    </a:lnTo>
                    <a:lnTo>
                      <a:pt x="105" y="190"/>
                    </a:lnTo>
                    <a:lnTo>
                      <a:pt x="103" y="190"/>
                    </a:lnTo>
                    <a:lnTo>
                      <a:pt x="103" y="188"/>
                    </a:lnTo>
                    <a:lnTo>
                      <a:pt x="101" y="188"/>
                    </a:lnTo>
                    <a:lnTo>
                      <a:pt x="101" y="186"/>
                    </a:lnTo>
                    <a:lnTo>
                      <a:pt x="101" y="184"/>
                    </a:lnTo>
                    <a:lnTo>
                      <a:pt x="103" y="182"/>
                    </a:lnTo>
                    <a:lnTo>
                      <a:pt x="103" y="180"/>
                    </a:lnTo>
                    <a:lnTo>
                      <a:pt x="103" y="178"/>
                    </a:lnTo>
                    <a:lnTo>
                      <a:pt x="103" y="176"/>
                    </a:lnTo>
                    <a:lnTo>
                      <a:pt x="101" y="176"/>
                    </a:lnTo>
                    <a:lnTo>
                      <a:pt x="101" y="178"/>
                    </a:lnTo>
                    <a:lnTo>
                      <a:pt x="99" y="178"/>
                    </a:lnTo>
                    <a:lnTo>
                      <a:pt x="99" y="180"/>
                    </a:lnTo>
                    <a:lnTo>
                      <a:pt x="97" y="182"/>
                    </a:lnTo>
                    <a:lnTo>
                      <a:pt x="95" y="184"/>
                    </a:lnTo>
                    <a:lnTo>
                      <a:pt x="93" y="184"/>
                    </a:lnTo>
                    <a:lnTo>
                      <a:pt x="93" y="186"/>
                    </a:lnTo>
                    <a:lnTo>
                      <a:pt x="91" y="186"/>
                    </a:lnTo>
                    <a:lnTo>
                      <a:pt x="89" y="188"/>
                    </a:lnTo>
                    <a:lnTo>
                      <a:pt x="87" y="188"/>
                    </a:lnTo>
                    <a:lnTo>
                      <a:pt x="87" y="190"/>
                    </a:lnTo>
                    <a:lnTo>
                      <a:pt x="85" y="192"/>
                    </a:lnTo>
                    <a:lnTo>
                      <a:pt x="83" y="194"/>
                    </a:lnTo>
                    <a:lnTo>
                      <a:pt x="81" y="194"/>
                    </a:lnTo>
                    <a:lnTo>
                      <a:pt x="81" y="196"/>
                    </a:lnTo>
                    <a:lnTo>
                      <a:pt x="79" y="196"/>
                    </a:lnTo>
                    <a:lnTo>
                      <a:pt x="77" y="196"/>
                    </a:lnTo>
                    <a:lnTo>
                      <a:pt x="75" y="198"/>
                    </a:lnTo>
                    <a:lnTo>
                      <a:pt x="75" y="196"/>
                    </a:lnTo>
                    <a:lnTo>
                      <a:pt x="73" y="196"/>
                    </a:lnTo>
                    <a:lnTo>
                      <a:pt x="71" y="196"/>
                    </a:lnTo>
                    <a:lnTo>
                      <a:pt x="69" y="194"/>
                    </a:lnTo>
                    <a:lnTo>
                      <a:pt x="67" y="194"/>
                    </a:lnTo>
                    <a:lnTo>
                      <a:pt x="67" y="192"/>
                    </a:lnTo>
                    <a:lnTo>
                      <a:pt x="67" y="190"/>
                    </a:lnTo>
                    <a:lnTo>
                      <a:pt x="67" y="188"/>
                    </a:lnTo>
                    <a:lnTo>
                      <a:pt x="69" y="186"/>
                    </a:lnTo>
                    <a:lnTo>
                      <a:pt x="69" y="184"/>
                    </a:lnTo>
                    <a:lnTo>
                      <a:pt x="67" y="184"/>
                    </a:lnTo>
                    <a:lnTo>
                      <a:pt x="64" y="184"/>
                    </a:lnTo>
                    <a:lnTo>
                      <a:pt x="62" y="182"/>
                    </a:lnTo>
                    <a:lnTo>
                      <a:pt x="62" y="180"/>
                    </a:lnTo>
                    <a:lnTo>
                      <a:pt x="62" y="178"/>
                    </a:lnTo>
                    <a:lnTo>
                      <a:pt x="62" y="176"/>
                    </a:lnTo>
                    <a:lnTo>
                      <a:pt x="60" y="176"/>
                    </a:lnTo>
                    <a:lnTo>
                      <a:pt x="62" y="176"/>
                    </a:lnTo>
                    <a:lnTo>
                      <a:pt x="62" y="174"/>
                    </a:lnTo>
                    <a:lnTo>
                      <a:pt x="64" y="174"/>
                    </a:lnTo>
                    <a:lnTo>
                      <a:pt x="64" y="172"/>
                    </a:lnTo>
                    <a:lnTo>
                      <a:pt x="67" y="172"/>
                    </a:lnTo>
                    <a:lnTo>
                      <a:pt x="67" y="170"/>
                    </a:lnTo>
                    <a:lnTo>
                      <a:pt x="69" y="170"/>
                    </a:lnTo>
                    <a:lnTo>
                      <a:pt x="71" y="168"/>
                    </a:lnTo>
                    <a:lnTo>
                      <a:pt x="73" y="166"/>
                    </a:lnTo>
                    <a:lnTo>
                      <a:pt x="77" y="164"/>
                    </a:lnTo>
                    <a:lnTo>
                      <a:pt x="79" y="162"/>
                    </a:lnTo>
                    <a:lnTo>
                      <a:pt x="83" y="160"/>
                    </a:lnTo>
                    <a:lnTo>
                      <a:pt x="85" y="160"/>
                    </a:lnTo>
                    <a:lnTo>
                      <a:pt x="87" y="158"/>
                    </a:lnTo>
                    <a:lnTo>
                      <a:pt x="89" y="158"/>
                    </a:lnTo>
                    <a:lnTo>
                      <a:pt x="91" y="156"/>
                    </a:lnTo>
                    <a:lnTo>
                      <a:pt x="93" y="156"/>
                    </a:lnTo>
                    <a:lnTo>
                      <a:pt x="95" y="154"/>
                    </a:lnTo>
                    <a:lnTo>
                      <a:pt x="97" y="154"/>
                    </a:lnTo>
                    <a:lnTo>
                      <a:pt x="99" y="152"/>
                    </a:lnTo>
                    <a:lnTo>
                      <a:pt x="101" y="150"/>
                    </a:lnTo>
                    <a:lnTo>
                      <a:pt x="103" y="148"/>
                    </a:lnTo>
                    <a:lnTo>
                      <a:pt x="107" y="146"/>
                    </a:lnTo>
                    <a:lnTo>
                      <a:pt x="109" y="141"/>
                    </a:lnTo>
                    <a:lnTo>
                      <a:pt x="111" y="139"/>
                    </a:lnTo>
                    <a:lnTo>
                      <a:pt x="115" y="137"/>
                    </a:lnTo>
                    <a:lnTo>
                      <a:pt x="117" y="133"/>
                    </a:lnTo>
                    <a:lnTo>
                      <a:pt x="121" y="131"/>
                    </a:lnTo>
                    <a:lnTo>
                      <a:pt x="123" y="127"/>
                    </a:lnTo>
                    <a:lnTo>
                      <a:pt x="127" y="123"/>
                    </a:lnTo>
                    <a:lnTo>
                      <a:pt x="131" y="119"/>
                    </a:lnTo>
                    <a:lnTo>
                      <a:pt x="133" y="117"/>
                    </a:lnTo>
                    <a:lnTo>
                      <a:pt x="135" y="115"/>
                    </a:lnTo>
                    <a:lnTo>
                      <a:pt x="137" y="113"/>
                    </a:lnTo>
                    <a:lnTo>
                      <a:pt x="139" y="111"/>
                    </a:lnTo>
                    <a:lnTo>
                      <a:pt x="141" y="109"/>
                    </a:lnTo>
                    <a:lnTo>
                      <a:pt x="143" y="109"/>
                    </a:lnTo>
                    <a:lnTo>
                      <a:pt x="143" y="107"/>
                    </a:lnTo>
                    <a:lnTo>
                      <a:pt x="143" y="105"/>
                    </a:lnTo>
                    <a:lnTo>
                      <a:pt x="145" y="105"/>
                    </a:lnTo>
                    <a:lnTo>
                      <a:pt x="147" y="103"/>
                    </a:lnTo>
                    <a:lnTo>
                      <a:pt x="149" y="101"/>
                    </a:lnTo>
                    <a:lnTo>
                      <a:pt x="153" y="99"/>
                    </a:lnTo>
                    <a:lnTo>
                      <a:pt x="156" y="95"/>
                    </a:lnTo>
                    <a:lnTo>
                      <a:pt x="160" y="93"/>
                    </a:lnTo>
                    <a:lnTo>
                      <a:pt x="162" y="93"/>
                    </a:lnTo>
                    <a:lnTo>
                      <a:pt x="164" y="91"/>
                    </a:lnTo>
                    <a:lnTo>
                      <a:pt x="166" y="89"/>
                    </a:lnTo>
                    <a:lnTo>
                      <a:pt x="168" y="87"/>
                    </a:lnTo>
                    <a:lnTo>
                      <a:pt x="170" y="87"/>
                    </a:lnTo>
                    <a:lnTo>
                      <a:pt x="170" y="85"/>
                    </a:lnTo>
                    <a:lnTo>
                      <a:pt x="172" y="85"/>
                    </a:lnTo>
                    <a:lnTo>
                      <a:pt x="174" y="85"/>
                    </a:lnTo>
                    <a:lnTo>
                      <a:pt x="176" y="83"/>
                    </a:lnTo>
                    <a:lnTo>
                      <a:pt x="178" y="83"/>
                    </a:lnTo>
                    <a:lnTo>
                      <a:pt x="180" y="81"/>
                    </a:lnTo>
                    <a:lnTo>
                      <a:pt x="182" y="81"/>
                    </a:lnTo>
                    <a:lnTo>
                      <a:pt x="184" y="79"/>
                    </a:lnTo>
                    <a:lnTo>
                      <a:pt x="186" y="77"/>
                    </a:lnTo>
                    <a:lnTo>
                      <a:pt x="188" y="75"/>
                    </a:lnTo>
                    <a:lnTo>
                      <a:pt x="190" y="75"/>
                    </a:lnTo>
                    <a:lnTo>
                      <a:pt x="192" y="73"/>
                    </a:lnTo>
                    <a:lnTo>
                      <a:pt x="194" y="73"/>
                    </a:lnTo>
                    <a:lnTo>
                      <a:pt x="196" y="71"/>
                    </a:lnTo>
                    <a:lnTo>
                      <a:pt x="198" y="69"/>
                    </a:lnTo>
                    <a:lnTo>
                      <a:pt x="200" y="69"/>
                    </a:lnTo>
                    <a:lnTo>
                      <a:pt x="204" y="67"/>
                    </a:lnTo>
                    <a:lnTo>
                      <a:pt x="206" y="65"/>
                    </a:lnTo>
                    <a:lnTo>
                      <a:pt x="208" y="65"/>
                    </a:lnTo>
                    <a:lnTo>
                      <a:pt x="210" y="63"/>
                    </a:lnTo>
                    <a:lnTo>
                      <a:pt x="212" y="61"/>
                    </a:lnTo>
                    <a:lnTo>
                      <a:pt x="212" y="63"/>
                    </a:lnTo>
                    <a:lnTo>
                      <a:pt x="212" y="65"/>
                    </a:lnTo>
                    <a:lnTo>
                      <a:pt x="210" y="65"/>
                    </a:lnTo>
                    <a:lnTo>
                      <a:pt x="210" y="67"/>
                    </a:lnTo>
                    <a:lnTo>
                      <a:pt x="210" y="69"/>
                    </a:lnTo>
                    <a:lnTo>
                      <a:pt x="210" y="71"/>
                    </a:lnTo>
                    <a:lnTo>
                      <a:pt x="210" y="69"/>
                    </a:lnTo>
                    <a:lnTo>
                      <a:pt x="212" y="69"/>
                    </a:lnTo>
                    <a:lnTo>
                      <a:pt x="212" y="67"/>
                    </a:lnTo>
                    <a:lnTo>
                      <a:pt x="214" y="65"/>
                    </a:lnTo>
                    <a:lnTo>
                      <a:pt x="216" y="65"/>
                    </a:lnTo>
                    <a:lnTo>
                      <a:pt x="218" y="63"/>
                    </a:lnTo>
                    <a:lnTo>
                      <a:pt x="220" y="63"/>
                    </a:lnTo>
                    <a:lnTo>
                      <a:pt x="222" y="63"/>
                    </a:lnTo>
                    <a:lnTo>
                      <a:pt x="222" y="61"/>
                    </a:lnTo>
                    <a:lnTo>
                      <a:pt x="224" y="61"/>
                    </a:lnTo>
                    <a:lnTo>
                      <a:pt x="224" y="63"/>
                    </a:lnTo>
                    <a:lnTo>
                      <a:pt x="222" y="63"/>
                    </a:lnTo>
                    <a:lnTo>
                      <a:pt x="222" y="65"/>
                    </a:lnTo>
                    <a:lnTo>
                      <a:pt x="224" y="65"/>
                    </a:lnTo>
                    <a:lnTo>
                      <a:pt x="224" y="63"/>
                    </a:lnTo>
                    <a:lnTo>
                      <a:pt x="226" y="61"/>
                    </a:lnTo>
                    <a:lnTo>
                      <a:pt x="226" y="59"/>
                    </a:lnTo>
                    <a:lnTo>
                      <a:pt x="228" y="59"/>
                    </a:lnTo>
                    <a:lnTo>
                      <a:pt x="228" y="57"/>
                    </a:lnTo>
                    <a:lnTo>
                      <a:pt x="230" y="57"/>
                    </a:lnTo>
                    <a:lnTo>
                      <a:pt x="232" y="57"/>
                    </a:lnTo>
                    <a:lnTo>
                      <a:pt x="234" y="57"/>
                    </a:lnTo>
                    <a:lnTo>
                      <a:pt x="234" y="59"/>
                    </a:lnTo>
                    <a:lnTo>
                      <a:pt x="236" y="59"/>
                    </a:lnTo>
                    <a:lnTo>
                      <a:pt x="238" y="59"/>
                    </a:lnTo>
                    <a:lnTo>
                      <a:pt x="240" y="57"/>
                    </a:lnTo>
                    <a:lnTo>
                      <a:pt x="242" y="57"/>
                    </a:lnTo>
                    <a:lnTo>
                      <a:pt x="245" y="57"/>
                    </a:lnTo>
                    <a:lnTo>
                      <a:pt x="245" y="59"/>
                    </a:lnTo>
                    <a:lnTo>
                      <a:pt x="245" y="61"/>
                    </a:lnTo>
                    <a:lnTo>
                      <a:pt x="245" y="63"/>
                    </a:lnTo>
                    <a:lnTo>
                      <a:pt x="247" y="63"/>
                    </a:lnTo>
                    <a:lnTo>
                      <a:pt x="251" y="61"/>
                    </a:lnTo>
                    <a:lnTo>
                      <a:pt x="257" y="61"/>
                    </a:lnTo>
                    <a:lnTo>
                      <a:pt x="263" y="61"/>
                    </a:lnTo>
                    <a:lnTo>
                      <a:pt x="273" y="59"/>
                    </a:lnTo>
                    <a:lnTo>
                      <a:pt x="281" y="59"/>
                    </a:lnTo>
                    <a:lnTo>
                      <a:pt x="291" y="59"/>
                    </a:lnTo>
                    <a:lnTo>
                      <a:pt x="303" y="61"/>
                    </a:lnTo>
                    <a:lnTo>
                      <a:pt x="309" y="63"/>
                    </a:lnTo>
                    <a:lnTo>
                      <a:pt x="313" y="65"/>
                    </a:lnTo>
                    <a:lnTo>
                      <a:pt x="311" y="67"/>
                    </a:lnTo>
                    <a:lnTo>
                      <a:pt x="307" y="69"/>
                    </a:lnTo>
                    <a:lnTo>
                      <a:pt x="301" y="71"/>
                    </a:lnTo>
                    <a:lnTo>
                      <a:pt x="293" y="75"/>
                    </a:lnTo>
                    <a:lnTo>
                      <a:pt x="285" y="77"/>
                    </a:lnTo>
                    <a:lnTo>
                      <a:pt x="277" y="77"/>
                    </a:lnTo>
                    <a:lnTo>
                      <a:pt x="271" y="79"/>
                    </a:lnTo>
                    <a:lnTo>
                      <a:pt x="267" y="79"/>
                    </a:lnTo>
                    <a:lnTo>
                      <a:pt x="265" y="81"/>
                    </a:lnTo>
                    <a:lnTo>
                      <a:pt x="263" y="81"/>
                    </a:lnTo>
                    <a:lnTo>
                      <a:pt x="261" y="81"/>
                    </a:lnTo>
                    <a:lnTo>
                      <a:pt x="263" y="81"/>
                    </a:lnTo>
                    <a:lnTo>
                      <a:pt x="265" y="83"/>
                    </a:lnTo>
                    <a:lnTo>
                      <a:pt x="265" y="85"/>
                    </a:lnTo>
                    <a:lnTo>
                      <a:pt x="267" y="85"/>
                    </a:lnTo>
                    <a:lnTo>
                      <a:pt x="269" y="87"/>
                    </a:lnTo>
                    <a:lnTo>
                      <a:pt x="269" y="89"/>
                    </a:lnTo>
                    <a:lnTo>
                      <a:pt x="271" y="93"/>
                    </a:lnTo>
                    <a:lnTo>
                      <a:pt x="273" y="95"/>
                    </a:lnTo>
                    <a:lnTo>
                      <a:pt x="275" y="97"/>
                    </a:lnTo>
                    <a:lnTo>
                      <a:pt x="279" y="97"/>
                    </a:lnTo>
                    <a:lnTo>
                      <a:pt x="281" y="97"/>
                    </a:lnTo>
                    <a:lnTo>
                      <a:pt x="283" y="95"/>
                    </a:lnTo>
                    <a:lnTo>
                      <a:pt x="287" y="95"/>
                    </a:lnTo>
                    <a:lnTo>
                      <a:pt x="289" y="95"/>
                    </a:lnTo>
                    <a:lnTo>
                      <a:pt x="289" y="93"/>
                    </a:lnTo>
                    <a:lnTo>
                      <a:pt x="287" y="93"/>
                    </a:lnTo>
                    <a:lnTo>
                      <a:pt x="287" y="91"/>
                    </a:lnTo>
                    <a:lnTo>
                      <a:pt x="285" y="91"/>
                    </a:lnTo>
                    <a:lnTo>
                      <a:pt x="283" y="89"/>
                    </a:lnTo>
                    <a:lnTo>
                      <a:pt x="283" y="87"/>
                    </a:lnTo>
                    <a:lnTo>
                      <a:pt x="285" y="85"/>
                    </a:lnTo>
                    <a:lnTo>
                      <a:pt x="287" y="85"/>
                    </a:lnTo>
                    <a:lnTo>
                      <a:pt x="291" y="85"/>
                    </a:lnTo>
                    <a:lnTo>
                      <a:pt x="295" y="85"/>
                    </a:lnTo>
                    <a:lnTo>
                      <a:pt x="299" y="85"/>
                    </a:lnTo>
                    <a:lnTo>
                      <a:pt x="303" y="83"/>
                    </a:lnTo>
                    <a:lnTo>
                      <a:pt x="305" y="83"/>
                    </a:lnTo>
                    <a:lnTo>
                      <a:pt x="307" y="81"/>
                    </a:lnTo>
                    <a:lnTo>
                      <a:pt x="309" y="79"/>
                    </a:lnTo>
                    <a:lnTo>
                      <a:pt x="309" y="75"/>
                    </a:lnTo>
                    <a:lnTo>
                      <a:pt x="313" y="73"/>
                    </a:lnTo>
                    <a:lnTo>
                      <a:pt x="315" y="71"/>
                    </a:lnTo>
                    <a:lnTo>
                      <a:pt x="321" y="67"/>
                    </a:lnTo>
                    <a:lnTo>
                      <a:pt x="325" y="67"/>
                    </a:lnTo>
                    <a:lnTo>
                      <a:pt x="327" y="65"/>
                    </a:lnTo>
                    <a:lnTo>
                      <a:pt x="329" y="65"/>
                    </a:lnTo>
                    <a:lnTo>
                      <a:pt x="329" y="67"/>
                    </a:lnTo>
                    <a:lnTo>
                      <a:pt x="332" y="67"/>
                    </a:lnTo>
                    <a:lnTo>
                      <a:pt x="332" y="65"/>
                    </a:lnTo>
                    <a:lnTo>
                      <a:pt x="332" y="63"/>
                    </a:lnTo>
                    <a:lnTo>
                      <a:pt x="334" y="61"/>
                    </a:lnTo>
                    <a:lnTo>
                      <a:pt x="334" y="57"/>
                    </a:lnTo>
                    <a:lnTo>
                      <a:pt x="334" y="55"/>
                    </a:lnTo>
                    <a:lnTo>
                      <a:pt x="332" y="53"/>
                    </a:lnTo>
                    <a:lnTo>
                      <a:pt x="329" y="51"/>
                    </a:lnTo>
                    <a:lnTo>
                      <a:pt x="329" y="48"/>
                    </a:lnTo>
                    <a:lnTo>
                      <a:pt x="332" y="46"/>
                    </a:lnTo>
                    <a:lnTo>
                      <a:pt x="336" y="46"/>
                    </a:lnTo>
                    <a:lnTo>
                      <a:pt x="340" y="46"/>
                    </a:lnTo>
                    <a:lnTo>
                      <a:pt x="344" y="46"/>
                    </a:lnTo>
                    <a:lnTo>
                      <a:pt x="346" y="48"/>
                    </a:lnTo>
                    <a:lnTo>
                      <a:pt x="346" y="53"/>
                    </a:lnTo>
                    <a:lnTo>
                      <a:pt x="348" y="55"/>
                    </a:lnTo>
                    <a:lnTo>
                      <a:pt x="350" y="55"/>
                    </a:lnTo>
                    <a:lnTo>
                      <a:pt x="352" y="53"/>
                    </a:lnTo>
                    <a:lnTo>
                      <a:pt x="356" y="51"/>
                    </a:lnTo>
                    <a:lnTo>
                      <a:pt x="362" y="48"/>
                    </a:lnTo>
                    <a:lnTo>
                      <a:pt x="366" y="44"/>
                    </a:lnTo>
                    <a:lnTo>
                      <a:pt x="372" y="40"/>
                    </a:lnTo>
                    <a:lnTo>
                      <a:pt x="378" y="36"/>
                    </a:lnTo>
                    <a:lnTo>
                      <a:pt x="382" y="36"/>
                    </a:lnTo>
                    <a:lnTo>
                      <a:pt x="384" y="34"/>
                    </a:lnTo>
                    <a:lnTo>
                      <a:pt x="388" y="32"/>
                    </a:lnTo>
                    <a:lnTo>
                      <a:pt x="392" y="30"/>
                    </a:lnTo>
                    <a:lnTo>
                      <a:pt x="394" y="30"/>
                    </a:lnTo>
                    <a:lnTo>
                      <a:pt x="398" y="28"/>
                    </a:lnTo>
                    <a:lnTo>
                      <a:pt x="402" y="26"/>
                    </a:lnTo>
                    <a:lnTo>
                      <a:pt x="406" y="26"/>
                    </a:lnTo>
                    <a:lnTo>
                      <a:pt x="408" y="26"/>
                    </a:lnTo>
                    <a:lnTo>
                      <a:pt x="408" y="24"/>
                    </a:lnTo>
                    <a:lnTo>
                      <a:pt x="410" y="24"/>
                    </a:lnTo>
                    <a:lnTo>
                      <a:pt x="414" y="24"/>
                    </a:lnTo>
                    <a:lnTo>
                      <a:pt x="416" y="22"/>
                    </a:lnTo>
                    <a:lnTo>
                      <a:pt x="421" y="22"/>
                    </a:lnTo>
                    <a:lnTo>
                      <a:pt x="425" y="20"/>
                    </a:lnTo>
                    <a:lnTo>
                      <a:pt x="427" y="20"/>
                    </a:lnTo>
                    <a:lnTo>
                      <a:pt x="429" y="20"/>
                    </a:lnTo>
                    <a:lnTo>
                      <a:pt x="433" y="20"/>
                    </a:lnTo>
                    <a:lnTo>
                      <a:pt x="435" y="20"/>
                    </a:lnTo>
                    <a:lnTo>
                      <a:pt x="439" y="20"/>
                    </a:lnTo>
                    <a:lnTo>
                      <a:pt x="443" y="18"/>
                    </a:lnTo>
                    <a:lnTo>
                      <a:pt x="445" y="18"/>
                    </a:lnTo>
                    <a:lnTo>
                      <a:pt x="447" y="18"/>
                    </a:lnTo>
                    <a:lnTo>
                      <a:pt x="447" y="16"/>
                    </a:lnTo>
                    <a:lnTo>
                      <a:pt x="445" y="14"/>
                    </a:lnTo>
                    <a:lnTo>
                      <a:pt x="443" y="14"/>
                    </a:lnTo>
                    <a:lnTo>
                      <a:pt x="441" y="12"/>
                    </a:lnTo>
                    <a:lnTo>
                      <a:pt x="437" y="12"/>
                    </a:lnTo>
                    <a:lnTo>
                      <a:pt x="435" y="10"/>
                    </a:lnTo>
                    <a:lnTo>
                      <a:pt x="433" y="10"/>
                    </a:lnTo>
                    <a:lnTo>
                      <a:pt x="433" y="8"/>
                    </a:lnTo>
                    <a:lnTo>
                      <a:pt x="431" y="8"/>
                    </a:lnTo>
                    <a:lnTo>
                      <a:pt x="433" y="8"/>
                    </a:lnTo>
                    <a:lnTo>
                      <a:pt x="435" y="8"/>
                    </a:lnTo>
                    <a:lnTo>
                      <a:pt x="439" y="6"/>
                    </a:lnTo>
                    <a:lnTo>
                      <a:pt x="445" y="6"/>
                    </a:lnTo>
                    <a:lnTo>
                      <a:pt x="451" y="6"/>
                    </a:lnTo>
                    <a:lnTo>
                      <a:pt x="457" y="4"/>
                    </a:lnTo>
                    <a:lnTo>
                      <a:pt x="465" y="2"/>
                    </a:lnTo>
                    <a:lnTo>
                      <a:pt x="471" y="0"/>
                    </a:lnTo>
                    <a:lnTo>
                      <a:pt x="477" y="0"/>
                    </a:lnTo>
                    <a:lnTo>
                      <a:pt x="481" y="0"/>
                    </a:lnTo>
                    <a:lnTo>
                      <a:pt x="485" y="0"/>
                    </a:lnTo>
                    <a:lnTo>
                      <a:pt x="487" y="0"/>
                    </a:lnTo>
                    <a:lnTo>
                      <a:pt x="489" y="2"/>
                    </a:lnTo>
                    <a:lnTo>
                      <a:pt x="491" y="2"/>
                    </a:lnTo>
                    <a:lnTo>
                      <a:pt x="508" y="16"/>
                    </a:lnTo>
                    <a:lnTo>
                      <a:pt x="528" y="32"/>
                    </a:lnTo>
                    <a:lnTo>
                      <a:pt x="550" y="46"/>
                    </a:lnTo>
                    <a:lnTo>
                      <a:pt x="568" y="63"/>
                    </a:lnTo>
                    <a:lnTo>
                      <a:pt x="576" y="71"/>
                    </a:lnTo>
                    <a:lnTo>
                      <a:pt x="584" y="79"/>
                    </a:lnTo>
                    <a:lnTo>
                      <a:pt x="588" y="85"/>
                    </a:lnTo>
                    <a:lnTo>
                      <a:pt x="592" y="93"/>
                    </a:lnTo>
                    <a:lnTo>
                      <a:pt x="592" y="99"/>
                    </a:lnTo>
                    <a:lnTo>
                      <a:pt x="590" y="105"/>
                    </a:lnTo>
                    <a:lnTo>
                      <a:pt x="586" y="111"/>
                    </a:lnTo>
                    <a:lnTo>
                      <a:pt x="578" y="117"/>
                    </a:lnTo>
                    <a:lnTo>
                      <a:pt x="548" y="133"/>
                    </a:lnTo>
                    <a:lnTo>
                      <a:pt x="514" y="148"/>
                    </a:lnTo>
                    <a:lnTo>
                      <a:pt x="481" y="162"/>
                    </a:lnTo>
                    <a:lnTo>
                      <a:pt x="447" y="174"/>
                    </a:lnTo>
                    <a:lnTo>
                      <a:pt x="374" y="194"/>
                    </a:lnTo>
                    <a:lnTo>
                      <a:pt x="299" y="210"/>
                    </a:lnTo>
                    <a:lnTo>
                      <a:pt x="224" y="226"/>
                    </a:lnTo>
                    <a:lnTo>
                      <a:pt x="149" y="243"/>
                    </a:lnTo>
                    <a:lnTo>
                      <a:pt x="73" y="259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71" name="Freeform 1117"/>
              <p:cNvSpPr>
                <a:spLocks/>
              </p:cNvSpPr>
              <p:nvPr/>
            </p:nvSpPr>
            <p:spPr bwMode="auto">
              <a:xfrm>
                <a:off x="5045" y="1395"/>
                <a:ext cx="818" cy="399"/>
              </a:xfrm>
              <a:custGeom>
                <a:avLst/>
                <a:gdLst>
                  <a:gd name="T0" fmla="*/ 767 w 818"/>
                  <a:gd name="T1" fmla="*/ 190 h 399"/>
                  <a:gd name="T2" fmla="*/ 706 w 818"/>
                  <a:gd name="T3" fmla="*/ 182 h 399"/>
                  <a:gd name="T4" fmla="*/ 646 w 818"/>
                  <a:gd name="T5" fmla="*/ 200 h 399"/>
                  <a:gd name="T6" fmla="*/ 575 w 818"/>
                  <a:gd name="T7" fmla="*/ 194 h 399"/>
                  <a:gd name="T8" fmla="*/ 581 w 818"/>
                  <a:gd name="T9" fmla="*/ 215 h 399"/>
                  <a:gd name="T10" fmla="*/ 630 w 818"/>
                  <a:gd name="T11" fmla="*/ 206 h 399"/>
                  <a:gd name="T12" fmla="*/ 541 w 818"/>
                  <a:gd name="T13" fmla="*/ 251 h 399"/>
                  <a:gd name="T14" fmla="*/ 466 w 818"/>
                  <a:gd name="T15" fmla="*/ 259 h 399"/>
                  <a:gd name="T16" fmla="*/ 448 w 818"/>
                  <a:gd name="T17" fmla="*/ 235 h 399"/>
                  <a:gd name="T18" fmla="*/ 431 w 818"/>
                  <a:gd name="T19" fmla="*/ 239 h 399"/>
                  <a:gd name="T20" fmla="*/ 450 w 818"/>
                  <a:gd name="T21" fmla="*/ 273 h 399"/>
                  <a:gd name="T22" fmla="*/ 2 w 818"/>
                  <a:gd name="T23" fmla="*/ 396 h 399"/>
                  <a:gd name="T24" fmla="*/ 21 w 818"/>
                  <a:gd name="T25" fmla="*/ 376 h 399"/>
                  <a:gd name="T26" fmla="*/ 39 w 818"/>
                  <a:gd name="T27" fmla="*/ 356 h 399"/>
                  <a:gd name="T28" fmla="*/ 73 w 818"/>
                  <a:gd name="T29" fmla="*/ 334 h 399"/>
                  <a:gd name="T30" fmla="*/ 98 w 818"/>
                  <a:gd name="T31" fmla="*/ 297 h 399"/>
                  <a:gd name="T32" fmla="*/ 116 w 818"/>
                  <a:gd name="T33" fmla="*/ 281 h 399"/>
                  <a:gd name="T34" fmla="*/ 132 w 818"/>
                  <a:gd name="T35" fmla="*/ 277 h 399"/>
                  <a:gd name="T36" fmla="*/ 150 w 818"/>
                  <a:gd name="T37" fmla="*/ 273 h 399"/>
                  <a:gd name="T38" fmla="*/ 176 w 818"/>
                  <a:gd name="T39" fmla="*/ 257 h 399"/>
                  <a:gd name="T40" fmla="*/ 221 w 818"/>
                  <a:gd name="T41" fmla="*/ 241 h 399"/>
                  <a:gd name="T42" fmla="*/ 257 w 818"/>
                  <a:gd name="T43" fmla="*/ 229 h 399"/>
                  <a:gd name="T44" fmla="*/ 251 w 818"/>
                  <a:gd name="T45" fmla="*/ 255 h 399"/>
                  <a:gd name="T46" fmla="*/ 270 w 818"/>
                  <a:gd name="T47" fmla="*/ 259 h 399"/>
                  <a:gd name="T48" fmla="*/ 300 w 818"/>
                  <a:gd name="T49" fmla="*/ 259 h 399"/>
                  <a:gd name="T50" fmla="*/ 342 w 818"/>
                  <a:gd name="T51" fmla="*/ 237 h 399"/>
                  <a:gd name="T52" fmla="*/ 409 w 818"/>
                  <a:gd name="T53" fmla="*/ 231 h 399"/>
                  <a:gd name="T54" fmla="*/ 448 w 818"/>
                  <a:gd name="T55" fmla="*/ 215 h 399"/>
                  <a:gd name="T56" fmla="*/ 464 w 818"/>
                  <a:gd name="T57" fmla="*/ 186 h 399"/>
                  <a:gd name="T58" fmla="*/ 466 w 818"/>
                  <a:gd name="T59" fmla="*/ 176 h 399"/>
                  <a:gd name="T60" fmla="*/ 415 w 818"/>
                  <a:gd name="T61" fmla="*/ 190 h 399"/>
                  <a:gd name="T62" fmla="*/ 391 w 818"/>
                  <a:gd name="T63" fmla="*/ 188 h 399"/>
                  <a:gd name="T64" fmla="*/ 385 w 818"/>
                  <a:gd name="T65" fmla="*/ 168 h 399"/>
                  <a:gd name="T66" fmla="*/ 361 w 818"/>
                  <a:gd name="T67" fmla="*/ 192 h 399"/>
                  <a:gd name="T68" fmla="*/ 371 w 818"/>
                  <a:gd name="T69" fmla="*/ 196 h 399"/>
                  <a:gd name="T70" fmla="*/ 357 w 818"/>
                  <a:gd name="T71" fmla="*/ 200 h 399"/>
                  <a:gd name="T72" fmla="*/ 357 w 818"/>
                  <a:gd name="T73" fmla="*/ 206 h 399"/>
                  <a:gd name="T74" fmla="*/ 348 w 818"/>
                  <a:gd name="T75" fmla="*/ 200 h 399"/>
                  <a:gd name="T76" fmla="*/ 334 w 818"/>
                  <a:gd name="T77" fmla="*/ 182 h 399"/>
                  <a:gd name="T78" fmla="*/ 312 w 818"/>
                  <a:gd name="T79" fmla="*/ 172 h 399"/>
                  <a:gd name="T80" fmla="*/ 302 w 818"/>
                  <a:gd name="T81" fmla="*/ 160 h 399"/>
                  <a:gd name="T82" fmla="*/ 288 w 818"/>
                  <a:gd name="T83" fmla="*/ 172 h 399"/>
                  <a:gd name="T84" fmla="*/ 314 w 818"/>
                  <a:gd name="T85" fmla="*/ 186 h 399"/>
                  <a:gd name="T86" fmla="*/ 328 w 818"/>
                  <a:gd name="T87" fmla="*/ 192 h 399"/>
                  <a:gd name="T88" fmla="*/ 318 w 818"/>
                  <a:gd name="T89" fmla="*/ 190 h 399"/>
                  <a:gd name="T90" fmla="*/ 314 w 818"/>
                  <a:gd name="T91" fmla="*/ 202 h 399"/>
                  <a:gd name="T92" fmla="*/ 302 w 818"/>
                  <a:gd name="T93" fmla="*/ 210 h 399"/>
                  <a:gd name="T94" fmla="*/ 308 w 818"/>
                  <a:gd name="T95" fmla="*/ 200 h 399"/>
                  <a:gd name="T96" fmla="*/ 292 w 818"/>
                  <a:gd name="T97" fmla="*/ 196 h 399"/>
                  <a:gd name="T98" fmla="*/ 280 w 818"/>
                  <a:gd name="T99" fmla="*/ 192 h 399"/>
                  <a:gd name="T100" fmla="*/ 259 w 818"/>
                  <a:gd name="T101" fmla="*/ 180 h 399"/>
                  <a:gd name="T102" fmla="*/ 243 w 818"/>
                  <a:gd name="T103" fmla="*/ 188 h 399"/>
                  <a:gd name="T104" fmla="*/ 213 w 818"/>
                  <a:gd name="T105" fmla="*/ 198 h 399"/>
                  <a:gd name="T106" fmla="*/ 178 w 818"/>
                  <a:gd name="T107" fmla="*/ 229 h 399"/>
                  <a:gd name="T108" fmla="*/ 152 w 818"/>
                  <a:gd name="T109" fmla="*/ 261 h 399"/>
                  <a:gd name="T110" fmla="*/ 122 w 818"/>
                  <a:gd name="T111" fmla="*/ 273 h 399"/>
                  <a:gd name="T112" fmla="*/ 106 w 818"/>
                  <a:gd name="T113" fmla="*/ 273 h 399"/>
                  <a:gd name="T114" fmla="*/ 104 w 818"/>
                  <a:gd name="T115" fmla="*/ 251 h 399"/>
                  <a:gd name="T116" fmla="*/ 124 w 818"/>
                  <a:gd name="T117" fmla="*/ 223 h 399"/>
                  <a:gd name="T118" fmla="*/ 181 w 818"/>
                  <a:gd name="T119" fmla="*/ 186 h 399"/>
                  <a:gd name="T120" fmla="*/ 168 w 818"/>
                  <a:gd name="T121" fmla="*/ 174 h 399"/>
                  <a:gd name="T122" fmla="*/ 185 w 818"/>
                  <a:gd name="T123" fmla="*/ 164 h 399"/>
                  <a:gd name="T124" fmla="*/ 197 w 818"/>
                  <a:gd name="T125" fmla="*/ 160 h 39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818" h="399">
                    <a:moveTo>
                      <a:pt x="779" y="0"/>
                    </a:moveTo>
                    <a:lnTo>
                      <a:pt x="789" y="20"/>
                    </a:lnTo>
                    <a:lnTo>
                      <a:pt x="800" y="43"/>
                    </a:lnTo>
                    <a:lnTo>
                      <a:pt x="808" y="63"/>
                    </a:lnTo>
                    <a:lnTo>
                      <a:pt x="814" y="85"/>
                    </a:lnTo>
                    <a:lnTo>
                      <a:pt x="818" y="107"/>
                    </a:lnTo>
                    <a:lnTo>
                      <a:pt x="818" y="130"/>
                    </a:lnTo>
                    <a:lnTo>
                      <a:pt x="818" y="142"/>
                    </a:lnTo>
                    <a:lnTo>
                      <a:pt x="816" y="152"/>
                    </a:lnTo>
                    <a:lnTo>
                      <a:pt x="812" y="164"/>
                    </a:lnTo>
                    <a:lnTo>
                      <a:pt x="808" y="176"/>
                    </a:lnTo>
                    <a:lnTo>
                      <a:pt x="804" y="182"/>
                    </a:lnTo>
                    <a:lnTo>
                      <a:pt x="798" y="186"/>
                    </a:lnTo>
                    <a:lnTo>
                      <a:pt x="787" y="188"/>
                    </a:lnTo>
                    <a:lnTo>
                      <a:pt x="777" y="190"/>
                    </a:lnTo>
                    <a:lnTo>
                      <a:pt x="767" y="190"/>
                    </a:lnTo>
                    <a:lnTo>
                      <a:pt x="757" y="192"/>
                    </a:lnTo>
                    <a:lnTo>
                      <a:pt x="747" y="194"/>
                    </a:lnTo>
                    <a:lnTo>
                      <a:pt x="737" y="194"/>
                    </a:lnTo>
                    <a:lnTo>
                      <a:pt x="735" y="194"/>
                    </a:lnTo>
                    <a:lnTo>
                      <a:pt x="735" y="192"/>
                    </a:lnTo>
                    <a:lnTo>
                      <a:pt x="733" y="192"/>
                    </a:lnTo>
                    <a:lnTo>
                      <a:pt x="731" y="190"/>
                    </a:lnTo>
                    <a:lnTo>
                      <a:pt x="727" y="190"/>
                    </a:lnTo>
                    <a:lnTo>
                      <a:pt x="725" y="188"/>
                    </a:lnTo>
                    <a:lnTo>
                      <a:pt x="723" y="188"/>
                    </a:lnTo>
                    <a:lnTo>
                      <a:pt x="719" y="186"/>
                    </a:lnTo>
                    <a:lnTo>
                      <a:pt x="717" y="186"/>
                    </a:lnTo>
                    <a:lnTo>
                      <a:pt x="713" y="184"/>
                    </a:lnTo>
                    <a:lnTo>
                      <a:pt x="711" y="182"/>
                    </a:lnTo>
                    <a:lnTo>
                      <a:pt x="709" y="182"/>
                    </a:lnTo>
                    <a:lnTo>
                      <a:pt x="706" y="182"/>
                    </a:lnTo>
                    <a:lnTo>
                      <a:pt x="704" y="182"/>
                    </a:lnTo>
                    <a:lnTo>
                      <a:pt x="700" y="184"/>
                    </a:lnTo>
                    <a:lnTo>
                      <a:pt x="696" y="188"/>
                    </a:lnTo>
                    <a:lnTo>
                      <a:pt x="692" y="190"/>
                    </a:lnTo>
                    <a:lnTo>
                      <a:pt x="688" y="192"/>
                    </a:lnTo>
                    <a:lnTo>
                      <a:pt x="682" y="194"/>
                    </a:lnTo>
                    <a:lnTo>
                      <a:pt x="678" y="194"/>
                    </a:lnTo>
                    <a:lnTo>
                      <a:pt x="674" y="194"/>
                    </a:lnTo>
                    <a:lnTo>
                      <a:pt x="670" y="194"/>
                    </a:lnTo>
                    <a:lnTo>
                      <a:pt x="668" y="196"/>
                    </a:lnTo>
                    <a:lnTo>
                      <a:pt x="664" y="196"/>
                    </a:lnTo>
                    <a:lnTo>
                      <a:pt x="662" y="198"/>
                    </a:lnTo>
                    <a:lnTo>
                      <a:pt x="658" y="200"/>
                    </a:lnTo>
                    <a:lnTo>
                      <a:pt x="654" y="200"/>
                    </a:lnTo>
                    <a:lnTo>
                      <a:pt x="650" y="200"/>
                    </a:lnTo>
                    <a:lnTo>
                      <a:pt x="646" y="200"/>
                    </a:lnTo>
                    <a:lnTo>
                      <a:pt x="642" y="200"/>
                    </a:lnTo>
                    <a:lnTo>
                      <a:pt x="638" y="200"/>
                    </a:lnTo>
                    <a:lnTo>
                      <a:pt x="634" y="198"/>
                    </a:lnTo>
                    <a:lnTo>
                      <a:pt x="630" y="198"/>
                    </a:lnTo>
                    <a:lnTo>
                      <a:pt x="626" y="198"/>
                    </a:lnTo>
                    <a:lnTo>
                      <a:pt x="619" y="200"/>
                    </a:lnTo>
                    <a:lnTo>
                      <a:pt x="613" y="202"/>
                    </a:lnTo>
                    <a:lnTo>
                      <a:pt x="609" y="204"/>
                    </a:lnTo>
                    <a:lnTo>
                      <a:pt x="603" y="204"/>
                    </a:lnTo>
                    <a:lnTo>
                      <a:pt x="597" y="204"/>
                    </a:lnTo>
                    <a:lnTo>
                      <a:pt x="591" y="200"/>
                    </a:lnTo>
                    <a:lnTo>
                      <a:pt x="587" y="198"/>
                    </a:lnTo>
                    <a:lnTo>
                      <a:pt x="583" y="198"/>
                    </a:lnTo>
                    <a:lnTo>
                      <a:pt x="581" y="196"/>
                    </a:lnTo>
                    <a:lnTo>
                      <a:pt x="577" y="194"/>
                    </a:lnTo>
                    <a:lnTo>
                      <a:pt x="575" y="194"/>
                    </a:lnTo>
                    <a:lnTo>
                      <a:pt x="571" y="194"/>
                    </a:lnTo>
                    <a:lnTo>
                      <a:pt x="567" y="194"/>
                    </a:lnTo>
                    <a:lnTo>
                      <a:pt x="563" y="196"/>
                    </a:lnTo>
                    <a:lnTo>
                      <a:pt x="559" y="196"/>
                    </a:lnTo>
                    <a:lnTo>
                      <a:pt x="557" y="198"/>
                    </a:lnTo>
                    <a:lnTo>
                      <a:pt x="555" y="200"/>
                    </a:lnTo>
                    <a:lnTo>
                      <a:pt x="555" y="202"/>
                    </a:lnTo>
                    <a:lnTo>
                      <a:pt x="557" y="206"/>
                    </a:lnTo>
                    <a:lnTo>
                      <a:pt x="559" y="208"/>
                    </a:lnTo>
                    <a:lnTo>
                      <a:pt x="561" y="210"/>
                    </a:lnTo>
                    <a:lnTo>
                      <a:pt x="563" y="210"/>
                    </a:lnTo>
                    <a:lnTo>
                      <a:pt x="567" y="210"/>
                    </a:lnTo>
                    <a:lnTo>
                      <a:pt x="571" y="210"/>
                    </a:lnTo>
                    <a:lnTo>
                      <a:pt x="573" y="213"/>
                    </a:lnTo>
                    <a:lnTo>
                      <a:pt x="577" y="213"/>
                    </a:lnTo>
                    <a:lnTo>
                      <a:pt x="581" y="215"/>
                    </a:lnTo>
                    <a:lnTo>
                      <a:pt x="583" y="217"/>
                    </a:lnTo>
                    <a:lnTo>
                      <a:pt x="585" y="219"/>
                    </a:lnTo>
                    <a:lnTo>
                      <a:pt x="587" y="221"/>
                    </a:lnTo>
                    <a:lnTo>
                      <a:pt x="587" y="223"/>
                    </a:lnTo>
                    <a:lnTo>
                      <a:pt x="589" y="225"/>
                    </a:lnTo>
                    <a:lnTo>
                      <a:pt x="593" y="225"/>
                    </a:lnTo>
                    <a:lnTo>
                      <a:pt x="597" y="225"/>
                    </a:lnTo>
                    <a:lnTo>
                      <a:pt x="601" y="223"/>
                    </a:lnTo>
                    <a:lnTo>
                      <a:pt x="607" y="219"/>
                    </a:lnTo>
                    <a:lnTo>
                      <a:pt x="611" y="215"/>
                    </a:lnTo>
                    <a:lnTo>
                      <a:pt x="617" y="210"/>
                    </a:lnTo>
                    <a:lnTo>
                      <a:pt x="624" y="206"/>
                    </a:lnTo>
                    <a:lnTo>
                      <a:pt x="626" y="204"/>
                    </a:lnTo>
                    <a:lnTo>
                      <a:pt x="628" y="204"/>
                    </a:lnTo>
                    <a:lnTo>
                      <a:pt x="630" y="206"/>
                    </a:lnTo>
                    <a:lnTo>
                      <a:pt x="630" y="208"/>
                    </a:lnTo>
                    <a:lnTo>
                      <a:pt x="632" y="213"/>
                    </a:lnTo>
                    <a:lnTo>
                      <a:pt x="634" y="215"/>
                    </a:lnTo>
                    <a:lnTo>
                      <a:pt x="636" y="217"/>
                    </a:lnTo>
                    <a:lnTo>
                      <a:pt x="638" y="217"/>
                    </a:lnTo>
                    <a:lnTo>
                      <a:pt x="642" y="217"/>
                    </a:lnTo>
                    <a:lnTo>
                      <a:pt x="646" y="219"/>
                    </a:lnTo>
                    <a:lnTo>
                      <a:pt x="648" y="219"/>
                    </a:lnTo>
                    <a:lnTo>
                      <a:pt x="650" y="219"/>
                    </a:lnTo>
                    <a:lnTo>
                      <a:pt x="650" y="221"/>
                    </a:lnTo>
                    <a:lnTo>
                      <a:pt x="628" y="227"/>
                    </a:lnTo>
                    <a:lnTo>
                      <a:pt x="607" y="233"/>
                    </a:lnTo>
                    <a:lnTo>
                      <a:pt x="585" y="239"/>
                    </a:lnTo>
                    <a:lnTo>
                      <a:pt x="563" y="245"/>
                    </a:lnTo>
                    <a:lnTo>
                      <a:pt x="541" y="251"/>
                    </a:lnTo>
                    <a:lnTo>
                      <a:pt x="520" y="255"/>
                    </a:lnTo>
                    <a:lnTo>
                      <a:pt x="498" y="261"/>
                    </a:lnTo>
                    <a:lnTo>
                      <a:pt x="476" y="267"/>
                    </a:lnTo>
                    <a:lnTo>
                      <a:pt x="476" y="265"/>
                    </a:lnTo>
                    <a:lnTo>
                      <a:pt x="474" y="265"/>
                    </a:lnTo>
                    <a:lnTo>
                      <a:pt x="474" y="263"/>
                    </a:lnTo>
                    <a:lnTo>
                      <a:pt x="474" y="261"/>
                    </a:lnTo>
                    <a:lnTo>
                      <a:pt x="472" y="261"/>
                    </a:lnTo>
                    <a:lnTo>
                      <a:pt x="470" y="261"/>
                    </a:lnTo>
                    <a:lnTo>
                      <a:pt x="468" y="261"/>
                    </a:lnTo>
                    <a:lnTo>
                      <a:pt x="466" y="259"/>
                    </a:lnTo>
                    <a:lnTo>
                      <a:pt x="464" y="257"/>
                    </a:lnTo>
                    <a:lnTo>
                      <a:pt x="464" y="255"/>
                    </a:lnTo>
                    <a:lnTo>
                      <a:pt x="464" y="253"/>
                    </a:lnTo>
                    <a:lnTo>
                      <a:pt x="464" y="251"/>
                    </a:lnTo>
                    <a:lnTo>
                      <a:pt x="462" y="249"/>
                    </a:lnTo>
                    <a:lnTo>
                      <a:pt x="460" y="249"/>
                    </a:lnTo>
                    <a:lnTo>
                      <a:pt x="460" y="247"/>
                    </a:lnTo>
                    <a:lnTo>
                      <a:pt x="458" y="247"/>
                    </a:lnTo>
                    <a:lnTo>
                      <a:pt x="456" y="245"/>
                    </a:lnTo>
                    <a:lnTo>
                      <a:pt x="456" y="243"/>
                    </a:lnTo>
                    <a:lnTo>
                      <a:pt x="456" y="241"/>
                    </a:lnTo>
                    <a:lnTo>
                      <a:pt x="454" y="239"/>
                    </a:lnTo>
                    <a:lnTo>
                      <a:pt x="452" y="237"/>
                    </a:lnTo>
                    <a:lnTo>
                      <a:pt x="450" y="235"/>
                    </a:lnTo>
                    <a:lnTo>
                      <a:pt x="448" y="235"/>
                    </a:lnTo>
                    <a:lnTo>
                      <a:pt x="446" y="235"/>
                    </a:lnTo>
                    <a:lnTo>
                      <a:pt x="443" y="237"/>
                    </a:lnTo>
                    <a:lnTo>
                      <a:pt x="443" y="239"/>
                    </a:lnTo>
                    <a:lnTo>
                      <a:pt x="443" y="241"/>
                    </a:lnTo>
                    <a:lnTo>
                      <a:pt x="441" y="241"/>
                    </a:lnTo>
                    <a:lnTo>
                      <a:pt x="439" y="241"/>
                    </a:lnTo>
                    <a:lnTo>
                      <a:pt x="437" y="239"/>
                    </a:lnTo>
                    <a:lnTo>
                      <a:pt x="435" y="237"/>
                    </a:lnTo>
                    <a:lnTo>
                      <a:pt x="431" y="237"/>
                    </a:lnTo>
                    <a:lnTo>
                      <a:pt x="429" y="237"/>
                    </a:lnTo>
                    <a:lnTo>
                      <a:pt x="431" y="239"/>
                    </a:lnTo>
                    <a:lnTo>
                      <a:pt x="431" y="241"/>
                    </a:lnTo>
                    <a:lnTo>
                      <a:pt x="431" y="243"/>
                    </a:lnTo>
                    <a:lnTo>
                      <a:pt x="433" y="245"/>
                    </a:lnTo>
                    <a:lnTo>
                      <a:pt x="435" y="247"/>
                    </a:lnTo>
                    <a:lnTo>
                      <a:pt x="439" y="251"/>
                    </a:lnTo>
                    <a:lnTo>
                      <a:pt x="441" y="255"/>
                    </a:lnTo>
                    <a:lnTo>
                      <a:pt x="446" y="257"/>
                    </a:lnTo>
                    <a:lnTo>
                      <a:pt x="448" y="261"/>
                    </a:lnTo>
                    <a:lnTo>
                      <a:pt x="450" y="265"/>
                    </a:lnTo>
                    <a:lnTo>
                      <a:pt x="450" y="269"/>
                    </a:lnTo>
                    <a:lnTo>
                      <a:pt x="450" y="273"/>
                    </a:lnTo>
                    <a:lnTo>
                      <a:pt x="450" y="275"/>
                    </a:lnTo>
                    <a:lnTo>
                      <a:pt x="393" y="289"/>
                    </a:lnTo>
                    <a:lnTo>
                      <a:pt x="338" y="306"/>
                    </a:lnTo>
                    <a:lnTo>
                      <a:pt x="282" y="322"/>
                    </a:lnTo>
                    <a:lnTo>
                      <a:pt x="225" y="336"/>
                    </a:lnTo>
                    <a:lnTo>
                      <a:pt x="168" y="352"/>
                    </a:lnTo>
                    <a:lnTo>
                      <a:pt x="114" y="368"/>
                    </a:lnTo>
                    <a:lnTo>
                      <a:pt x="57" y="382"/>
                    </a:lnTo>
                    <a:lnTo>
                      <a:pt x="0" y="399"/>
                    </a:lnTo>
                    <a:lnTo>
                      <a:pt x="0" y="396"/>
                    </a:lnTo>
                    <a:lnTo>
                      <a:pt x="2" y="396"/>
                    </a:lnTo>
                    <a:lnTo>
                      <a:pt x="5" y="394"/>
                    </a:lnTo>
                    <a:lnTo>
                      <a:pt x="7" y="394"/>
                    </a:lnTo>
                    <a:lnTo>
                      <a:pt x="7" y="392"/>
                    </a:lnTo>
                    <a:lnTo>
                      <a:pt x="11" y="390"/>
                    </a:lnTo>
                    <a:lnTo>
                      <a:pt x="13" y="388"/>
                    </a:lnTo>
                    <a:lnTo>
                      <a:pt x="15" y="388"/>
                    </a:lnTo>
                    <a:lnTo>
                      <a:pt x="15" y="386"/>
                    </a:lnTo>
                    <a:lnTo>
                      <a:pt x="15" y="384"/>
                    </a:lnTo>
                    <a:lnTo>
                      <a:pt x="17" y="384"/>
                    </a:lnTo>
                    <a:lnTo>
                      <a:pt x="17" y="382"/>
                    </a:lnTo>
                    <a:lnTo>
                      <a:pt x="19" y="380"/>
                    </a:lnTo>
                    <a:lnTo>
                      <a:pt x="21" y="378"/>
                    </a:lnTo>
                    <a:lnTo>
                      <a:pt x="21" y="376"/>
                    </a:lnTo>
                    <a:lnTo>
                      <a:pt x="23" y="374"/>
                    </a:lnTo>
                    <a:lnTo>
                      <a:pt x="23" y="372"/>
                    </a:lnTo>
                    <a:lnTo>
                      <a:pt x="25" y="372"/>
                    </a:lnTo>
                    <a:lnTo>
                      <a:pt x="27" y="370"/>
                    </a:lnTo>
                    <a:lnTo>
                      <a:pt x="29" y="368"/>
                    </a:lnTo>
                    <a:lnTo>
                      <a:pt x="31" y="366"/>
                    </a:lnTo>
                    <a:lnTo>
                      <a:pt x="33" y="364"/>
                    </a:lnTo>
                    <a:lnTo>
                      <a:pt x="35" y="362"/>
                    </a:lnTo>
                    <a:lnTo>
                      <a:pt x="35" y="360"/>
                    </a:lnTo>
                    <a:lnTo>
                      <a:pt x="35" y="358"/>
                    </a:lnTo>
                    <a:lnTo>
                      <a:pt x="37" y="358"/>
                    </a:lnTo>
                    <a:lnTo>
                      <a:pt x="37" y="356"/>
                    </a:lnTo>
                    <a:lnTo>
                      <a:pt x="39" y="356"/>
                    </a:lnTo>
                    <a:lnTo>
                      <a:pt x="41" y="354"/>
                    </a:lnTo>
                    <a:lnTo>
                      <a:pt x="43" y="352"/>
                    </a:lnTo>
                    <a:lnTo>
                      <a:pt x="45" y="352"/>
                    </a:lnTo>
                    <a:lnTo>
                      <a:pt x="49" y="350"/>
                    </a:lnTo>
                    <a:lnTo>
                      <a:pt x="51" y="348"/>
                    </a:lnTo>
                    <a:lnTo>
                      <a:pt x="55" y="346"/>
                    </a:lnTo>
                    <a:lnTo>
                      <a:pt x="57" y="344"/>
                    </a:lnTo>
                    <a:lnTo>
                      <a:pt x="59" y="342"/>
                    </a:lnTo>
                    <a:lnTo>
                      <a:pt x="61" y="342"/>
                    </a:lnTo>
                    <a:lnTo>
                      <a:pt x="63" y="340"/>
                    </a:lnTo>
                    <a:lnTo>
                      <a:pt x="67" y="338"/>
                    </a:lnTo>
                    <a:lnTo>
                      <a:pt x="69" y="336"/>
                    </a:lnTo>
                    <a:lnTo>
                      <a:pt x="71" y="334"/>
                    </a:lnTo>
                    <a:lnTo>
                      <a:pt x="73" y="334"/>
                    </a:lnTo>
                    <a:lnTo>
                      <a:pt x="73" y="332"/>
                    </a:lnTo>
                    <a:lnTo>
                      <a:pt x="73" y="330"/>
                    </a:lnTo>
                    <a:lnTo>
                      <a:pt x="75" y="328"/>
                    </a:lnTo>
                    <a:lnTo>
                      <a:pt x="75" y="324"/>
                    </a:lnTo>
                    <a:lnTo>
                      <a:pt x="77" y="322"/>
                    </a:lnTo>
                    <a:lnTo>
                      <a:pt x="77" y="320"/>
                    </a:lnTo>
                    <a:lnTo>
                      <a:pt x="79" y="318"/>
                    </a:lnTo>
                    <a:lnTo>
                      <a:pt x="79" y="316"/>
                    </a:lnTo>
                    <a:lnTo>
                      <a:pt x="81" y="314"/>
                    </a:lnTo>
                    <a:lnTo>
                      <a:pt x="83" y="312"/>
                    </a:lnTo>
                    <a:lnTo>
                      <a:pt x="87" y="308"/>
                    </a:lnTo>
                    <a:lnTo>
                      <a:pt x="89" y="306"/>
                    </a:lnTo>
                    <a:lnTo>
                      <a:pt x="92" y="303"/>
                    </a:lnTo>
                    <a:lnTo>
                      <a:pt x="94" y="301"/>
                    </a:lnTo>
                    <a:lnTo>
                      <a:pt x="96" y="299"/>
                    </a:lnTo>
                    <a:lnTo>
                      <a:pt x="98" y="297"/>
                    </a:lnTo>
                    <a:lnTo>
                      <a:pt x="102" y="297"/>
                    </a:lnTo>
                    <a:lnTo>
                      <a:pt x="104" y="295"/>
                    </a:lnTo>
                    <a:lnTo>
                      <a:pt x="108" y="291"/>
                    </a:lnTo>
                    <a:lnTo>
                      <a:pt x="112" y="289"/>
                    </a:lnTo>
                    <a:lnTo>
                      <a:pt x="114" y="287"/>
                    </a:lnTo>
                    <a:lnTo>
                      <a:pt x="116" y="287"/>
                    </a:lnTo>
                    <a:lnTo>
                      <a:pt x="114" y="287"/>
                    </a:lnTo>
                    <a:lnTo>
                      <a:pt x="114" y="285"/>
                    </a:lnTo>
                    <a:lnTo>
                      <a:pt x="114" y="283"/>
                    </a:lnTo>
                    <a:lnTo>
                      <a:pt x="114" y="281"/>
                    </a:lnTo>
                    <a:lnTo>
                      <a:pt x="116" y="281"/>
                    </a:lnTo>
                    <a:lnTo>
                      <a:pt x="118" y="279"/>
                    </a:lnTo>
                    <a:lnTo>
                      <a:pt x="120" y="279"/>
                    </a:lnTo>
                    <a:lnTo>
                      <a:pt x="120" y="277"/>
                    </a:lnTo>
                    <a:lnTo>
                      <a:pt x="122" y="277"/>
                    </a:lnTo>
                    <a:lnTo>
                      <a:pt x="124" y="277"/>
                    </a:lnTo>
                    <a:lnTo>
                      <a:pt x="126" y="277"/>
                    </a:lnTo>
                    <a:lnTo>
                      <a:pt x="128" y="277"/>
                    </a:lnTo>
                    <a:lnTo>
                      <a:pt x="128" y="275"/>
                    </a:lnTo>
                    <a:lnTo>
                      <a:pt x="130" y="275"/>
                    </a:lnTo>
                    <a:lnTo>
                      <a:pt x="132" y="277"/>
                    </a:lnTo>
                    <a:lnTo>
                      <a:pt x="134" y="275"/>
                    </a:lnTo>
                    <a:lnTo>
                      <a:pt x="136" y="275"/>
                    </a:lnTo>
                    <a:lnTo>
                      <a:pt x="138" y="275"/>
                    </a:lnTo>
                    <a:lnTo>
                      <a:pt x="140" y="273"/>
                    </a:lnTo>
                    <a:lnTo>
                      <a:pt x="142" y="273"/>
                    </a:lnTo>
                    <a:lnTo>
                      <a:pt x="144" y="273"/>
                    </a:lnTo>
                    <a:lnTo>
                      <a:pt x="146" y="273"/>
                    </a:lnTo>
                    <a:lnTo>
                      <a:pt x="148" y="273"/>
                    </a:lnTo>
                    <a:lnTo>
                      <a:pt x="150" y="273"/>
                    </a:lnTo>
                    <a:lnTo>
                      <a:pt x="152" y="271"/>
                    </a:lnTo>
                    <a:lnTo>
                      <a:pt x="154" y="269"/>
                    </a:lnTo>
                    <a:lnTo>
                      <a:pt x="156" y="269"/>
                    </a:lnTo>
                    <a:lnTo>
                      <a:pt x="158" y="267"/>
                    </a:lnTo>
                    <a:lnTo>
                      <a:pt x="160" y="267"/>
                    </a:lnTo>
                    <a:lnTo>
                      <a:pt x="162" y="265"/>
                    </a:lnTo>
                    <a:lnTo>
                      <a:pt x="164" y="263"/>
                    </a:lnTo>
                    <a:lnTo>
                      <a:pt x="168" y="261"/>
                    </a:lnTo>
                    <a:lnTo>
                      <a:pt x="170" y="261"/>
                    </a:lnTo>
                    <a:lnTo>
                      <a:pt x="172" y="259"/>
                    </a:lnTo>
                    <a:lnTo>
                      <a:pt x="174" y="259"/>
                    </a:lnTo>
                    <a:lnTo>
                      <a:pt x="176" y="257"/>
                    </a:lnTo>
                    <a:lnTo>
                      <a:pt x="178" y="255"/>
                    </a:lnTo>
                    <a:lnTo>
                      <a:pt x="183" y="255"/>
                    </a:lnTo>
                    <a:lnTo>
                      <a:pt x="187" y="253"/>
                    </a:lnTo>
                    <a:lnTo>
                      <a:pt x="193" y="251"/>
                    </a:lnTo>
                    <a:lnTo>
                      <a:pt x="197" y="249"/>
                    </a:lnTo>
                    <a:lnTo>
                      <a:pt x="201" y="249"/>
                    </a:lnTo>
                    <a:lnTo>
                      <a:pt x="205" y="247"/>
                    </a:lnTo>
                    <a:lnTo>
                      <a:pt x="207" y="247"/>
                    </a:lnTo>
                    <a:lnTo>
                      <a:pt x="209" y="247"/>
                    </a:lnTo>
                    <a:lnTo>
                      <a:pt x="213" y="247"/>
                    </a:lnTo>
                    <a:lnTo>
                      <a:pt x="215" y="245"/>
                    </a:lnTo>
                    <a:lnTo>
                      <a:pt x="217" y="245"/>
                    </a:lnTo>
                    <a:lnTo>
                      <a:pt x="219" y="243"/>
                    </a:lnTo>
                    <a:lnTo>
                      <a:pt x="221" y="243"/>
                    </a:lnTo>
                    <a:lnTo>
                      <a:pt x="221" y="241"/>
                    </a:lnTo>
                    <a:lnTo>
                      <a:pt x="223" y="241"/>
                    </a:lnTo>
                    <a:lnTo>
                      <a:pt x="225" y="241"/>
                    </a:lnTo>
                    <a:lnTo>
                      <a:pt x="229" y="239"/>
                    </a:lnTo>
                    <a:lnTo>
                      <a:pt x="231" y="239"/>
                    </a:lnTo>
                    <a:lnTo>
                      <a:pt x="235" y="237"/>
                    </a:lnTo>
                    <a:lnTo>
                      <a:pt x="237" y="237"/>
                    </a:lnTo>
                    <a:lnTo>
                      <a:pt x="239" y="237"/>
                    </a:lnTo>
                    <a:lnTo>
                      <a:pt x="241" y="235"/>
                    </a:lnTo>
                    <a:lnTo>
                      <a:pt x="243" y="235"/>
                    </a:lnTo>
                    <a:lnTo>
                      <a:pt x="245" y="233"/>
                    </a:lnTo>
                    <a:lnTo>
                      <a:pt x="249" y="233"/>
                    </a:lnTo>
                    <a:lnTo>
                      <a:pt x="251" y="231"/>
                    </a:lnTo>
                    <a:lnTo>
                      <a:pt x="253" y="229"/>
                    </a:lnTo>
                    <a:lnTo>
                      <a:pt x="255" y="229"/>
                    </a:lnTo>
                    <a:lnTo>
                      <a:pt x="257" y="229"/>
                    </a:lnTo>
                    <a:lnTo>
                      <a:pt x="259" y="231"/>
                    </a:lnTo>
                    <a:lnTo>
                      <a:pt x="259" y="233"/>
                    </a:lnTo>
                    <a:lnTo>
                      <a:pt x="259" y="235"/>
                    </a:lnTo>
                    <a:lnTo>
                      <a:pt x="261" y="235"/>
                    </a:lnTo>
                    <a:lnTo>
                      <a:pt x="261" y="237"/>
                    </a:lnTo>
                    <a:lnTo>
                      <a:pt x="261" y="239"/>
                    </a:lnTo>
                    <a:lnTo>
                      <a:pt x="263" y="239"/>
                    </a:lnTo>
                    <a:lnTo>
                      <a:pt x="261" y="241"/>
                    </a:lnTo>
                    <a:lnTo>
                      <a:pt x="261" y="243"/>
                    </a:lnTo>
                    <a:lnTo>
                      <a:pt x="259" y="245"/>
                    </a:lnTo>
                    <a:lnTo>
                      <a:pt x="257" y="247"/>
                    </a:lnTo>
                    <a:lnTo>
                      <a:pt x="255" y="249"/>
                    </a:lnTo>
                    <a:lnTo>
                      <a:pt x="253" y="253"/>
                    </a:lnTo>
                    <a:lnTo>
                      <a:pt x="251" y="255"/>
                    </a:lnTo>
                    <a:lnTo>
                      <a:pt x="251" y="257"/>
                    </a:lnTo>
                    <a:lnTo>
                      <a:pt x="253" y="257"/>
                    </a:lnTo>
                    <a:lnTo>
                      <a:pt x="255" y="257"/>
                    </a:lnTo>
                    <a:lnTo>
                      <a:pt x="257" y="257"/>
                    </a:lnTo>
                    <a:lnTo>
                      <a:pt x="259" y="257"/>
                    </a:lnTo>
                    <a:lnTo>
                      <a:pt x="261" y="257"/>
                    </a:lnTo>
                    <a:lnTo>
                      <a:pt x="261" y="259"/>
                    </a:lnTo>
                    <a:lnTo>
                      <a:pt x="263" y="259"/>
                    </a:lnTo>
                    <a:lnTo>
                      <a:pt x="265" y="259"/>
                    </a:lnTo>
                    <a:lnTo>
                      <a:pt x="268" y="259"/>
                    </a:lnTo>
                    <a:lnTo>
                      <a:pt x="270" y="259"/>
                    </a:lnTo>
                    <a:lnTo>
                      <a:pt x="272" y="257"/>
                    </a:lnTo>
                    <a:lnTo>
                      <a:pt x="274" y="257"/>
                    </a:lnTo>
                    <a:lnTo>
                      <a:pt x="276" y="257"/>
                    </a:lnTo>
                    <a:lnTo>
                      <a:pt x="278" y="257"/>
                    </a:lnTo>
                    <a:lnTo>
                      <a:pt x="280" y="255"/>
                    </a:lnTo>
                    <a:lnTo>
                      <a:pt x="282" y="255"/>
                    </a:lnTo>
                    <a:lnTo>
                      <a:pt x="284" y="257"/>
                    </a:lnTo>
                    <a:lnTo>
                      <a:pt x="286" y="257"/>
                    </a:lnTo>
                    <a:lnTo>
                      <a:pt x="288" y="257"/>
                    </a:lnTo>
                    <a:lnTo>
                      <a:pt x="290" y="259"/>
                    </a:lnTo>
                    <a:lnTo>
                      <a:pt x="292" y="259"/>
                    </a:lnTo>
                    <a:lnTo>
                      <a:pt x="294" y="259"/>
                    </a:lnTo>
                    <a:lnTo>
                      <a:pt x="298" y="259"/>
                    </a:lnTo>
                    <a:lnTo>
                      <a:pt x="300" y="259"/>
                    </a:lnTo>
                    <a:lnTo>
                      <a:pt x="302" y="259"/>
                    </a:lnTo>
                    <a:lnTo>
                      <a:pt x="304" y="259"/>
                    </a:lnTo>
                    <a:lnTo>
                      <a:pt x="306" y="259"/>
                    </a:lnTo>
                    <a:lnTo>
                      <a:pt x="310" y="259"/>
                    </a:lnTo>
                    <a:lnTo>
                      <a:pt x="312" y="259"/>
                    </a:lnTo>
                    <a:lnTo>
                      <a:pt x="314" y="259"/>
                    </a:lnTo>
                    <a:lnTo>
                      <a:pt x="316" y="259"/>
                    </a:lnTo>
                    <a:lnTo>
                      <a:pt x="318" y="257"/>
                    </a:lnTo>
                    <a:lnTo>
                      <a:pt x="320" y="257"/>
                    </a:lnTo>
                    <a:lnTo>
                      <a:pt x="322" y="253"/>
                    </a:lnTo>
                    <a:lnTo>
                      <a:pt x="324" y="249"/>
                    </a:lnTo>
                    <a:lnTo>
                      <a:pt x="326" y="245"/>
                    </a:lnTo>
                    <a:lnTo>
                      <a:pt x="328" y="243"/>
                    </a:lnTo>
                    <a:lnTo>
                      <a:pt x="332" y="241"/>
                    </a:lnTo>
                    <a:lnTo>
                      <a:pt x="336" y="239"/>
                    </a:lnTo>
                    <a:lnTo>
                      <a:pt x="342" y="237"/>
                    </a:lnTo>
                    <a:lnTo>
                      <a:pt x="350" y="237"/>
                    </a:lnTo>
                    <a:lnTo>
                      <a:pt x="359" y="237"/>
                    </a:lnTo>
                    <a:lnTo>
                      <a:pt x="367" y="237"/>
                    </a:lnTo>
                    <a:lnTo>
                      <a:pt x="375" y="237"/>
                    </a:lnTo>
                    <a:lnTo>
                      <a:pt x="383" y="237"/>
                    </a:lnTo>
                    <a:lnTo>
                      <a:pt x="389" y="235"/>
                    </a:lnTo>
                    <a:lnTo>
                      <a:pt x="393" y="235"/>
                    </a:lnTo>
                    <a:lnTo>
                      <a:pt x="397" y="235"/>
                    </a:lnTo>
                    <a:lnTo>
                      <a:pt x="399" y="233"/>
                    </a:lnTo>
                    <a:lnTo>
                      <a:pt x="401" y="233"/>
                    </a:lnTo>
                    <a:lnTo>
                      <a:pt x="403" y="233"/>
                    </a:lnTo>
                    <a:lnTo>
                      <a:pt x="405" y="233"/>
                    </a:lnTo>
                    <a:lnTo>
                      <a:pt x="407" y="231"/>
                    </a:lnTo>
                    <a:lnTo>
                      <a:pt x="409" y="231"/>
                    </a:lnTo>
                    <a:lnTo>
                      <a:pt x="409" y="229"/>
                    </a:lnTo>
                    <a:lnTo>
                      <a:pt x="411" y="229"/>
                    </a:lnTo>
                    <a:lnTo>
                      <a:pt x="411" y="227"/>
                    </a:lnTo>
                    <a:lnTo>
                      <a:pt x="417" y="225"/>
                    </a:lnTo>
                    <a:lnTo>
                      <a:pt x="421" y="225"/>
                    </a:lnTo>
                    <a:lnTo>
                      <a:pt x="425" y="225"/>
                    </a:lnTo>
                    <a:lnTo>
                      <a:pt x="429" y="225"/>
                    </a:lnTo>
                    <a:lnTo>
                      <a:pt x="431" y="225"/>
                    </a:lnTo>
                    <a:lnTo>
                      <a:pt x="435" y="225"/>
                    </a:lnTo>
                    <a:lnTo>
                      <a:pt x="437" y="223"/>
                    </a:lnTo>
                    <a:lnTo>
                      <a:pt x="439" y="223"/>
                    </a:lnTo>
                    <a:lnTo>
                      <a:pt x="443" y="221"/>
                    </a:lnTo>
                    <a:lnTo>
                      <a:pt x="446" y="219"/>
                    </a:lnTo>
                    <a:lnTo>
                      <a:pt x="446" y="217"/>
                    </a:lnTo>
                    <a:lnTo>
                      <a:pt x="448" y="217"/>
                    </a:lnTo>
                    <a:lnTo>
                      <a:pt x="448" y="215"/>
                    </a:lnTo>
                    <a:lnTo>
                      <a:pt x="450" y="210"/>
                    </a:lnTo>
                    <a:lnTo>
                      <a:pt x="452" y="210"/>
                    </a:lnTo>
                    <a:lnTo>
                      <a:pt x="452" y="208"/>
                    </a:lnTo>
                    <a:lnTo>
                      <a:pt x="452" y="206"/>
                    </a:lnTo>
                    <a:lnTo>
                      <a:pt x="454" y="204"/>
                    </a:lnTo>
                    <a:lnTo>
                      <a:pt x="456" y="200"/>
                    </a:lnTo>
                    <a:lnTo>
                      <a:pt x="458" y="196"/>
                    </a:lnTo>
                    <a:lnTo>
                      <a:pt x="460" y="194"/>
                    </a:lnTo>
                    <a:lnTo>
                      <a:pt x="462" y="190"/>
                    </a:lnTo>
                    <a:lnTo>
                      <a:pt x="462" y="188"/>
                    </a:lnTo>
                    <a:lnTo>
                      <a:pt x="464" y="186"/>
                    </a:lnTo>
                    <a:lnTo>
                      <a:pt x="464" y="184"/>
                    </a:lnTo>
                    <a:lnTo>
                      <a:pt x="464" y="182"/>
                    </a:lnTo>
                    <a:lnTo>
                      <a:pt x="464" y="180"/>
                    </a:lnTo>
                    <a:lnTo>
                      <a:pt x="464" y="178"/>
                    </a:lnTo>
                    <a:lnTo>
                      <a:pt x="464" y="176"/>
                    </a:lnTo>
                    <a:lnTo>
                      <a:pt x="466" y="176"/>
                    </a:lnTo>
                    <a:lnTo>
                      <a:pt x="468" y="176"/>
                    </a:lnTo>
                    <a:lnTo>
                      <a:pt x="466" y="176"/>
                    </a:lnTo>
                    <a:lnTo>
                      <a:pt x="464" y="176"/>
                    </a:lnTo>
                    <a:lnTo>
                      <a:pt x="460" y="178"/>
                    </a:lnTo>
                    <a:lnTo>
                      <a:pt x="456" y="178"/>
                    </a:lnTo>
                    <a:lnTo>
                      <a:pt x="452" y="180"/>
                    </a:lnTo>
                    <a:lnTo>
                      <a:pt x="448" y="182"/>
                    </a:lnTo>
                    <a:lnTo>
                      <a:pt x="443" y="184"/>
                    </a:lnTo>
                    <a:lnTo>
                      <a:pt x="439" y="184"/>
                    </a:lnTo>
                    <a:lnTo>
                      <a:pt x="435" y="186"/>
                    </a:lnTo>
                    <a:lnTo>
                      <a:pt x="431" y="188"/>
                    </a:lnTo>
                    <a:lnTo>
                      <a:pt x="429" y="188"/>
                    </a:lnTo>
                    <a:lnTo>
                      <a:pt x="425" y="188"/>
                    </a:lnTo>
                    <a:lnTo>
                      <a:pt x="421" y="188"/>
                    </a:lnTo>
                    <a:lnTo>
                      <a:pt x="419" y="188"/>
                    </a:lnTo>
                    <a:lnTo>
                      <a:pt x="417" y="190"/>
                    </a:lnTo>
                    <a:lnTo>
                      <a:pt x="415" y="190"/>
                    </a:lnTo>
                    <a:lnTo>
                      <a:pt x="413" y="190"/>
                    </a:lnTo>
                    <a:lnTo>
                      <a:pt x="411" y="192"/>
                    </a:lnTo>
                    <a:lnTo>
                      <a:pt x="409" y="192"/>
                    </a:lnTo>
                    <a:lnTo>
                      <a:pt x="407" y="194"/>
                    </a:lnTo>
                    <a:lnTo>
                      <a:pt x="405" y="194"/>
                    </a:lnTo>
                    <a:lnTo>
                      <a:pt x="403" y="194"/>
                    </a:lnTo>
                    <a:lnTo>
                      <a:pt x="401" y="194"/>
                    </a:lnTo>
                    <a:lnTo>
                      <a:pt x="399" y="192"/>
                    </a:lnTo>
                    <a:lnTo>
                      <a:pt x="397" y="192"/>
                    </a:lnTo>
                    <a:lnTo>
                      <a:pt x="397" y="190"/>
                    </a:lnTo>
                    <a:lnTo>
                      <a:pt x="395" y="188"/>
                    </a:lnTo>
                    <a:lnTo>
                      <a:pt x="393" y="188"/>
                    </a:lnTo>
                    <a:lnTo>
                      <a:pt x="391" y="188"/>
                    </a:lnTo>
                    <a:lnTo>
                      <a:pt x="389" y="188"/>
                    </a:lnTo>
                    <a:lnTo>
                      <a:pt x="387" y="188"/>
                    </a:lnTo>
                    <a:lnTo>
                      <a:pt x="387" y="186"/>
                    </a:lnTo>
                    <a:lnTo>
                      <a:pt x="387" y="184"/>
                    </a:lnTo>
                    <a:lnTo>
                      <a:pt x="389" y="184"/>
                    </a:lnTo>
                    <a:lnTo>
                      <a:pt x="389" y="182"/>
                    </a:lnTo>
                    <a:lnTo>
                      <a:pt x="389" y="178"/>
                    </a:lnTo>
                    <a:lnTo>
                      <a:pt x="389" y="174"/>
                    </a:lnTo>
                    <a:lnTo>
                      <a:pt x="389" y="170"/>
                    </a:lnTo>
                    <a:lnTo>
                      <a:pt x="387" y="168"/>
                    </a:lnTo>
                    <a:lnTo>
                      <a:pt x="385" y="168"/>
                    </a:lnTo>
                    <a:lnTo>
                      <a:pt x="383" y="168"/>
                    </a:lnTo>
                    <a:lnTo>
                      <a:pt x="379" y="170"/>
                    </a:lnTo>
                    <a:lnTo>
                      <a:pt x="373" y="174"/>
                    </a:lnTo>
                    <a:lnTo>
                      <a:pt x="369" y="178"/>
                    </a:lnTo>
                    <a:lnTo>
                      <a:pt x="365" y="182"/>
                    </a:lnTo>
                    <a:lnTo>
                      <a:pt x="363" y="184"/>
                    </a:lnTo>
                    <a:lnTo>
                      <a:pt x="363" y="188"/>
                    </a:lnTo>
                    <a:lnTo>
                      <a:pt x="361" y="190"/>
                    </a:lnTo>
                    <a:lnTo>
                      <a:pt x="361" y="192"/>
                    </a:lnTo>
                    <a:lnTo>
                      <a:pt x="361" y="190"/>
                    </a:lnTo>
                    <a:lnTo>
                      <a:pt x="361" y="192"/>
                    </a:lnTo>
                    <a:lnTo>
                      <a:pt x="359" y="194"/>
                    </a:lnTo>
                    <a:lnTo>
                      <a:pt x="361" y="194"/>
                    </a:lnTo>
                    <a:lnTo>
                      <a:pt x="363" y="194"/>
                    </a:lnTo>
                    <a:lnTo>
                      <a:pt x="365" y="196"/>
                    </a:lnTo>
                    <a:lnTo>
                      <a:pt x="367" y="196"/>
                    </a:lnTo>
                    <a:lnTo>
                      <a:pt x="369" y="196"/>
                    </a:lnTo>
                    <a:lnTo>
                      <a:pt x="371" y="196"/>
                    </a:lnTo>
                    <a:lnTo>
                      <a:pt x="369" y="196"/>
                    </a:lnTo>
                    <a:lnTo>
                      <a:pt x="367" y="198"/>
                    </a:lnTo>
                    <a:lnTo>
                      <a:pt x="365" y="198"/>
                    </a:lnTo>
                    <a:lnTo>
                      <a:pt x="363" y="198"/>
                    </a:lnTo>
                    <a:lnTo>
                      <a:pt x="361" y="198"/>
                    </a:lnTo>
                    <a:lnTo>
                      <a:pt x="361" y="200"/>
                    </a:lnTo>
                    <a:lnTo>
                      <a:pt x="359" y="200"/>
                    </a:lnTo>
                    <a:lnTo>
                      <a:pt x="357" y="200"/>
                    </a:lnTo>
                    <a:lnTo>
                      <a:pt x="357" y="198"/>
                    </a:lnTo>
                    <a:lnTo>
                      <a:pt x="357" y="200"/>
                    </a:lnTo>
                    <a:lnTo>
                      <a:pt x="357" y="202"/>
                    </a:lnTo>
                    <a:lnTo>
                      <a:pt x="357" y="204"/>
                    </a:lnTo>
                    <a:lnTo>
                      <a:pt x="357" y="206"/>
                    </a:lnTo>
                    <a:lnTo>
                      <a:pt x="354" y="206"/>
                    </a:lnTo>
                    <a:lnTo>
                      <a:pt x="354" y="208"/>
                    </a:lnTo>
                    <a:lnTo>
                      <a:pt x="352" y="208"/>
                    </a:lnTo>
                    <a:lnTo>
                      <a:pt x="350" y="208"/>
                    </a:lnTo>
                    <a:lnTo>
                      <a:pt x="348" y="206"/>
                    </a:lnTo>
                    <a:lnTo>
                      <a:pt x="348" y="204"/>
                    </a:lnTo>
                    <a:lnTo>
                      <a:pt x="348" y="202"/>
                    </a:lnTo>
                    <a:lnTo>
                      <a:pt x="348" y="200"/>
                    </a:lnTo>
                    <a:lnTo>
                      <a:pt x="348" y="198"/>
                    </a:lnTo>
                    <a:lnTo>
                      <a:pt x="348" y="196"/>
                    </a:lnTo>
                    <a:lnTo>
                      <a:pt x="348" y="194"/>
                    </a:lnTo>
                    <a:lnTo>
                      <a:pt x="346" y="194"/>
                    </a:lnTo>
                    <a:lnTo>
                      <a:pt x="346" y="192"/>
                    </a:lnTo>
                    <a:lnTo>
                      <a:pt x="344" y="192"/>
                    </a:lnTo>
                    <a:lnTo>
                      <a:pt x="342" y="190"/>
                    </a:lnTo>
                    <a:lnTo>
                      <a:pt x="340" y="190"/>
                    </a:lnTo>
                    <a:lnTo>
                      <a:pt x="338" y="188"/>
                    </a:lnTo>
                    <a:lnTo>
                      <a:pt x="336" y="186"/>
                    </a:lnTo>
                    <a:lnTo>
                      <a:pt x="334" y="186"/>
                    </a:lnTo>
                    <a:lnTo>
                      <a:pt x="334" y="184"/>
                    </a:lnTo>
                    <a:lnTo>
                      <a:pt x="332" y="184"/>
                    </a:lnTo>
                    <a:lnTo>
                      <a:pt x="334" y="182"/>
                    </a:lnTo>
                    <a:lnTo>
                      <a:pt x="334" y="180"/>
                    </a:lnTo>
                    <a:lnTo>
                      <a:pt x="334" y="178"/>
                    </a:lnTo>
                    <a:lnTo>
                      <a:pt x="334" y="176"/>
                    </a:lnTo>
                    <a:lnTo>
                      <a:pt x="334" y="174"/>
                    </a:lnTo>
                    <a:lnTo>
                      <a:pt x="332" y="174"/>
                    </a:lnTo>
                    <a:lnTo>
                      <a:pt x="330" y="174"/>
                    </a:lnTo>
                    <a:lnTo>
                      <a:pt x="326" y="174"/>
                    </a:lnTo>
                    <a:lnTo>
                      <a:pt x="324" y="174"/>
                    </a:lnTo>
                    <a:lnTo>
                      <a:pt x="320" y="174"/>
                    </a:lnTo>
                    <a:lnTo>
                      <a:pt x="318" y="174"/>
                    </a:lnTo>
                    <a:lnTo>
                      <a:pt x="316" y="174"/>
                    </a:lnTo>
                    <a:lnTo>
                      <a:pt x="314" y="174"/>
                    </a:lnTo>
                    <a:lnTo>
                      <a:pt x="312" y="172"/>
                    </a:lnTo>
                    <a:lnTo>
                      <a:pt x="310" y="170"/>
                    </a:lnTo>
                    <a:lnTo>
                      <a:pt x="308" y="170"/>
                    </a:lnTo>
                    <a:lnTo>
                      <a:pt x="306" y="168"/>
                    </a:lnTo>
                    <a:lnTo>
                      <a:pt x="304" y="166"/>
                    </a:lnTo>
                    <a:lnTo>
                      <a:pt x="302" y="166"/>
                    </a:lnTo>
                    <a:lnTo>
                      <a:pt x="302" y="164"/>
                    </a:lnTo>
                    <a:lnTo>
                      <a:pt x="302" y="162"/>
                    </a:lnTo>
                    <a:lnTo>
                      <a:pt x="304" y="160"/>
                    </a:lnTo>
                    <a:lnTo>
                      <a:pt x="302" y="160"/>
                    </a:lnTo>
                    <a:lnTo>
                      <a:pt x="300" y="160"/>
                    </a:lnTo>
                    <a:lnTo>
                      <a:pt x="298" y="162"/>
                    </a:lnTo>
                    <a:lnTo>
                      <a:pt x="294" y="162"/>
                    </a:lnTo>
                    <a:lnTo>
                      <a:pt x="292" y="164"/>
                    </a:lnTo>
                    <a:lnTo>
                      <a:pt x="290" y="164"/>
                    </a:lnTo>
                    <a:lnTo>
                      <a:pt x="288" y="164"/>
                    </a:lnTo>
                    <a:lnTo>
                      <a:pt x="286" y="166"/>
                    </a:lnTo>
                    <a:lnTo>
                      <a:pt x="284" y="166"/>
                    </a:lnTo>
                    <a:lnTo>
                      <a:pt x="284" y="168"/>
                    </a:lnTo>
                    <a:lnTo>
                      <a:pt x="286" y="168"/>
                    </a:lnTo>
                    <a:lnTo>
                      <a:pt x="286" y="170"/>
                    </a:lnTo>
                    <a:lnTo>
                      <a:pt x="288" y="172"/>
                    </a:lnTo>
                    <a:lnTo>
                      <a:pt x="290" y="172"/>
                    </a:lnTo>
                    <a:lnTo>
                      <a:pt x="292" y="174"/>
                    </a:lnTo>
                    <a:lnTo>
                      <a:pt x="294" y="176"/>
                    </a:lnTo>
                    <a:lnTo>
                      <a:pt x="294" y="178"/>
                    </a:lnTo>
                    <a:lnTo>
                      <a:pt x="294" y="180"/>
                    </a:lnTo>
                    <a:lnTo>
                      <a:pt x="296" y="180"/>
                    </a:lnTo>
                    <a:lnTo>
                      <a:pt x="298" y="182"/>
                    </a:lnTo>
                    <a:lnTo>
                      <a:pt x="300" y="182"/>
                    </a:lnTo>
                    <a:lnTo>
                      <a:pt x="304" y="184"/>
                    </a:lnTo>
                    <a:lnTo>
                      <a:pt x="306" y="184"/>
                    </a:lnTo>
                    <a:lnTo>
                      <a:pt x="310" y="184"/>
                    </a:lnTo>
                    <a:lnTo>
                      <a:pt x="314" y="186"/>
                    </a:lnTo>
                    <a:lnTo>
                      <a:pt x="318" y="186"/>
                    </a:lnTo>
                    <a:lnTo>
                      <a:pt x="320" y="186"/>
                    </a:lnTo>
                    <a:lnTo>
                      <a:pt x="322" y="186"/>
                    </a:lnTo>
                    <a:lnTo>
                      <a:pt x="324" y="188"/>
                    </a:lnTo>
                    <a:lnTo>
                      <a:pt x="326" y="188"/>
                    </a:lnTo>
                    <a:lnTo>
                      <a:pt x="328" y="188"/>
                    </a:lnTo>
                    <a:lnTo>
                      <a:pt x="328" y="190"/>
                    </a:lnTo>
                    <a:lnTo>
                      <a:pt x="328" y="192"/>
                    </a:lnTo>
                    <a:lnTo>
                      <a:pt x="326" y="192"/>
                    </a:lnTo>
                    <a:lnTo>
                      <a:pt x="328" y="192"/>
                    </a:lnTo>
                    <a:lnTo>
                      <a:pt x="326" y="192"/>
                    </a:lnTo>
                    <a:lnTo>
                      <a:pt x="326" y="190"/>
                    </a:lnTo>
                    <a:lnTo>
                      <a:pt x="324" y="190"/>
                    </a:lnTo>
                    <a:lnTo>
                      <a:pt x="322" y="190"/>
                    </a:lnTo>
                    <a:lnTo>
                      <a:pt x="320" y="190"/>
                    </a:lnTo>
                    <a:lnTo>
                      <a:pt x="318" y="190"/>
                    </a:lnTo>
                    <a:lnTo>
                      <a:pt x="318" y="192"/>
                    </a:lnTo>
                    <a:lnTo>
                      <a:pt x="316" y="194"/>
                    </a:lnTo>
                    <a:lnTo>
                      <a:pt x="316" y="196"/>
                    </a:lnTo>
                    <a:lnTo>
                      <a:pt x="314" y="196"/>
                    </a:lnTo>
                    <a:lnTo>
                      <a:pt x="314" y="198"/>
                    </a:lnTo>
                    <a:lnTo>
                      <a:pt x="314" y="200"/>
                    </a:lnTo>
                    <a:lnTo>
                      <a:pt x="314" y="202"/>
                    </a:lnTo>
                    <a:lnTo>
                      <a:pt x="314" y="204"/>
                    </a:lnTo>
                    <a:lnTo>
                      <a:pt x="312" y="204"/>
                    </a:lnTo>
                    <a:lnTo>
                      <a:pt x="310" y="206"/>
                    </a:lnTo>
                    <a:lnTo>
                      <a:pt x="308" y="208"/>
                    </a:lnTo>
                    <a:lnTo>
                      <a:pt x="306" y="210"/>
                    </a:lnTo>
                    <a:lnTo>
                      <a:pt x="304" y="210"/>
                    </a:lnTo>
                    <a:lnTo>
                      <a:pt x="304" y="213"/>
                    </a:lnTo>
                    <a:lnTo>
                      <a:pt x="302" y="213"/>
                    </a:lnTo>
                    <a:lnTo>
                      <a:pt x="302" y="210"/>
                    </a:lnTo>
                    <a:lnTo>
                      <a:pt x="304" y="210"/>
                    </a:lnTo>
                    <a:lnTo>
                      <a:pt x="302" y="210"/>
                    </a:lnTo>
                    <a:lnTo>
                      <a:pt x="302" y="208"/>
                    </a:lnTo>
                    <a:lnTo>
                      <a:pt x="304" y="206"/>
                    </a:lnTo>
                    <a:lnTo>
                      <a:pt x="306" y="204"/>
                    </a:lnTo>
                    <a:lnTo>
                      <a:pt x="306" y="202"/>
                    </a:lnTo>
                    <a:lnTo>
                      <a:pt x="308" y="202"/>
                    </a:lnTo>
                    <a:lnTo>
                      <a:pt x="308" y="200"/>
                    </a:lnTo>
                    <a:lnTo>
                      <a:pt x="308" y="198"/>
                    </a:lnTo>
                    <a:lnTo>
                      <a:pt x="306" y="198"/>
                    </a:lnTo>
                    <a:lnTo>
                      <a:pt x="304" y="198"/>
                    </a:lnTo>
                    <a:lnTo>
                      <a:pt x="302" y="198"/>
                    </a:lnTo>
                    <a:lnTo>
                      <a:pt x="300" y="198"/>
                    </a:lnTo>
                    <a:lnTo>
                      <a:pt x="298" y="196"/>
                    </a:lnTo>
                    <a:lnTo>
                      <a:pt x="296" y="196"/>
                    </a:lnTo>
                    <a:lnTo>
                      <a:pt x="294" y="196"/>
                    </a:lnTo>
                    <a:lnTo>
                      <a:pt x="294" y="198"/>
                    </a:lnTo>
                    <a:lnTo>
                      <a:pt x="292" y="196"/>
                    </a:lnTo>
                    <a:lnTo>
                      <a:pt x="290" y="196"/>
                    </a:lnTo>
                    <a:lnTo>
                      <a:pt x="290" y="194"/>
                    </a:lnTo>
                    <a:lnTo>
                      <a:pt x="290" y="192"/>
                    </a:lnTo>
                    <a:lnTo>
                      <a:pt x="288" y="192"/>
                    </a:lnTo>
                    <a:lnTo>
                      <a:pt x="286" y="194"/>
                    </a:lnTo>
                    <a:lnTo>
                      <a:pt x="284" y="194"/>
                    </a:lnTo>
                    <a:lnTo>
                      <a:pt x="282" y="194"/>
                    </a:lnTo>
                    <a:lnTo>
                      <a:pt x="280" y="192"/>
                    </a:lnTo>
                    <a:lnTo>
                      <a:pt x="278" y="190"/>
                    </a:lnTo>
                    <a:lnTo>
                      <a:pt x="276" y="188"/>
                    </a:lnTo>
                    <a:lnTo>
                      <a:pt x="274" y="186"/>
                    </a:lnTo>
                    <a:lnTo>
                      <a:pt x="274" y="184"/>
                    </a:lnTo>
                    <a:lnTo>
                      <a:pt x="272" y="184"/>
                    </a:lnTo>
                    <a:lnTo>
                      <a:pt x="270" y="182"/>
                    </a:lnTo>
                    <a:lnTo>
                      <a:pt x="268" y="180"/>
                    </a:lnTo>
                    <a:lnTo>
                      <a:pt x="265" y="180"/>
                    </a:lnTo>
                    <a:lnTo>
                      <a:pt x="265" y="178"/>
                    </a:lnTo>
                    <a:lnTo>
                      <a:pt x="263" y="178"/>
                    </a:lnTo>
                    <a:lnTo>
                      <a:pt x="261" y="178"/>
                    </a:lnTo>
                    <a:lnTo>
                      <a:pt x="259" y="180"/>
                    </a:lnTo>
                    <a:lnTo>
                      <a:pt x="257" y="180"/>
                    </a:lnTo>
                    <a:lnTo>
                      <a:pt x="255" y="182"/>
                    </a:lnTo>
                    <a:lnTo>
                      <a:pt x="253" y="182"/>
                    </a:lnTo>
                    <a:lnTo>
                      <a:pt x="253" y="184"/>
                    </a:lnTo>
                    <a:lnTo>
                      <a:pt x="251" y="184"/>
                    </a:lnTo>
                    <a:lnTo>
                      <a:pt x="249" y="186"/>
                    </a:lnTo>
                    <a:lnTo>
                      <a:pt x="247" y="186"/>
                    </a:lnTo>
                    <a:lnTo>
                      <a:pt x="245" y="186"/>
                    </a:lnTo>
                    <a:lnTo>
                      <a:pt x="243" y="188"/>
                    </a:lnTo>
                    <a:lnTo>
                      <a:pt x="241" y="188"/>
                    </a:lnTo>
                    <a:lnTo>
                      <a:pt x="239" y="190"/>
                    </a:lnTo>
                    <a:lnTo>
                      <a:pt x="237" y="192"/>
                    </a:lnTo>
                    <a:lnTo>
                      <a:pt x="235" y="192"/>
                    </a:lnTo>
                    <a:lnTo>
                      <a:pt x="233" y="194"/>
                    </a:lnTo>
                    <a:lnTo>
                      <a:pt x="231" y="194"/>
                    </a:lnTo>
                    <a:lnTo>
                      <a:pt x="229" y="194"/>
                    </a:lnTo>
                    <a:lnTo>
                      <a:pt x="227" y="194"/>
                    </a:lnTo>
                    <a:lnTo>
                      <a:pt x="223" y="196"/>
                    </a:lnTo>
                    <a:lnTo>
                      <a:pt x="221" y="196"/>
                    </a:lnTo>
                    <a:lnTo>
                      <a:pt x="219" y="196"/>
                    </a:lnTo>
                    <a:lnTo>
                      <a:pt x="217" y="196"/>
                    </a:lnTo>
                    <a:lnTo>
                      <a:pt x="215" y="196"/>
                    </a:lnTo>
                    <a:lnTo>
                      <a:pt x="213" y="198"/>
                    </a:lnTo>
                    <a:lnTo>
                      <a:pt x="211" y="200"/>
                    </a:lnTo>
                    <a:lnTo>
                      <a:pt x="211" y="202"/>
                    </a:lnTo>
                    <a:lnTo>
                      <a:pt x="211" y="204"/>
                    </a:lnTo>
                    <a:lnTo>
                      <a:pt x="209" y="206"/>
                    </a:lnTo>
                    <a:lnTo>
                      <a:pt x="207" y="208"/>
                    </a:lnTo>
                    <a:lnTo>
                      <a:pt x="205" y="210"/>
                    </a:lnTo>
                    <a:lnTo>
                      <a:pt x="203" y="213"/>
                    </a:lnTo>
                    <a:lnTo>
                      <a:pt x="201" y="215"/>
                    </a:lnTo>
                    <a:lnTo>
                      <a:pt x="197" y="217"/>
                    </a:lnTo>
                    <a:lnTo>
                      <a:pt x="193" y="219"/>
                    </a:lnTo>
                    <a:lnTo>
                      <a:pt x="191" y="221"/>
                    </a:lnTo>
                    <a:lnTo>
                      <a:pt x="187" y="223"/>
                    </a:lnTo>
                    <a:lnTo>
                      <a:pt x="183" y="225"/>
                    </a:lnTo>
                    <a:lnTo>
                      <a:pt x="181" y="227"/>
                    </a:lnTo>
                    <a:lnTo>
                      <a:pt x="178" y="229"/>
                    </a:lnTo>
                    <a:lnTo>
                      <a:pt x="176" y="231"/>
                    </a:lnTo>
                    <a:lnTo>
                      <a:pt x="176" y="233"/>
                    </a:lnTo>
                    <a:lnTo>
                      <a:pt x="174" y="235"/>
                    </a:lnTo>
                    <a:lnTo>
                      <a:pt x="174" y="237"/>
                    </a:lnTo>
                    <a:lnTo>
                      <a:pt x="174" y="239"/>
                    </a:lnTo>
                    <a:lnTo>
                      <a:pt x="174" y="241"/>
                    </a:lnTo>
                    <a:lnTo>
                      <a:pt x="172" y="243"/>
                    </a:lnTo>
                    <a:lnTo>
                      <a:pt x="170" y="245"/>
                    </a:lnTo>
                    <a:lnTo>
                      <a:pt x="168" y="247"/>
                    </a:lnTo>
                    <a:lnTo>
                      <a:pt x="166" y="251"/>
                    </a:lnTo>
                    <a:lnTo>
                      <a:pt x="162" y="253"/>
                    </a:lnTo>
                    <a:lnTo>
                      <a:pt x="158" y="257"/>
                    </a:lnTo>
                    <a:lnTo>
                      <a:pt x="156" y="259"/>
                    </a:lnTo>
                    <a:lnTo>
                      <a:pt x="154" y="261"/>
                    </a:lnTo>
                    <a:lnTo>
                      <a:pt x="152" y="261"/>
                    </a:lnTo>
                    <a:lnTo>
                      <a:pt x="150" y="263"/>
                    </a:lnTo>
                    <a:lnTo>
                      <a:pt x="146" y="263"/>
                    </a:lnTo>
                    <a:lnTo>
                      <a:pt x="144" y="265"/>
                    </a:lnTo>
                    <a:lnTo>
                      <a:pt x="140" y="265"/>
                    </a:lnTo>
                    <a:lnTo>
                      <a:pt x="136" y="267"/>
                    </a:lnTo>
                    <a:lnTo>
                      <a:pt x="134" y="267"/>
                    </a:lnTo>
                    <a:lnTo>
                      <a:pt x="132" y="269"/>
                    </a:lnTo>
                    <a:lnTo>
                      <a:pt x="128" y="269"/>
                    </a:lnTo>
                    <a:lnTo>
                      <a:pt x="128" y="271"/>
                    </a:lnTo>
                    <a:lnTo>
                      <a:pt x="126" y="271"/>
                    </a:lnTo>
                    <a:lnTo>
                      <a:pt x="124" y="273"/>
                    </a:lnTo>
                    <a:lnTo>
                      <a:pt x="122" y="273"/>
                    </a:lnTo>
                    <a:lnTo>
                      <a:pt x="120" y="273"/>
                    </a:lnTo>
                    <a:lnTo>
                      <a:pt x="120" y="271"/>
                    </a:lnTo>
                    <a:lnTo>
                      <a:pt x="120" y="269"/>
                    </a:lnTo>
                    <a:lnTo>
                      <a:pt x="118" y="269"/>
                    </a:lnTo>
                    <a:lnTo>
                      <a:pt x="116" y="269"/>
                    </a:lnTo>
                    <a:lnTo>
                      <a:pt x="114" y="271"/>
                    </a:lnTo>
                    <a:lnTo>
                      <a:pt x="110" y="271"/>
                    </a:lnTo>
                    <a:lnTo>
                      <a:pt x="108" y="271"/>
                    </a:lnTo>
                    <a:lnTo>
                      <a:pt x="108" y="273"/>
                    </a:lnTo>
                    <a:lnTo>
                      <a:pt x="106" y="273"/>
                    </a:lnTo>
                    <a:lnTo>
                      <a:pt x="104" y="273"/>
                    </a:lnTo>
                    <a:lnTo>
                      <a:pt x="102" y="273"/>
                    </a:lnTo>
                    <a:lnTo>
                      <a:pt x="100" y="273"/>
                    </a:lnTo>
                    <a:lnTo>
                      <a:pt x="100" y="271"/>
                    </a:lnTo>
                    <a:lnTo>
                      <a:pt x="100" y="269"/>
                    </a:lnTo>
                    <a:lnTo>
                      <a:pt x="102" y="265"/>
                    </a:lnTo>
                    <a:lnTo>
                      <a:pt x="102" y="263"/>
                    </a:lnTo>
                    <a:lnTo>
                      <a:pt x="102" y="261"/>
                    </a:lnTo>
                    <a:lnTo>
                      <a:pt x="102" y="259"/>
                    </a:lnTo>
                    <a:lnTo>
                      <a:pt x="102" y="255"/>
                    </a:lnTo>
                    <a:lnTo>
                      <a:pt x="102" y="253"/>
                    </a:lnTo>
                    <a:lnTo>
                      <a:pt x="104" y="251"/>
                    </a:lnTo>
                    <a:lnTo>
                      <a:pt x="106" y="249"/>
                    </a:lnTo>
                    <a:lnTo>
                      <a:pt x="110" y="243"/>
                    </a:lnTo>
                    <a:lnTo>
                      <a:pt x="110" y="241"/>
                    </a:lnTo>
                    <a:lnTo>
                      <a:pt x="112" y="237"/>
                    </a:lnTo>
                    <a:lnTo>
                      <a:pt x="112" y="235"/>
                    </a:lnTo>
                    <a:lnTo>
                      <a:pt x="112" y="233"/>
                    </a:lnTo>
                    <a:lnTo>
                      <a:pt x="112" y="231"/>
                    </a:lnTo>
                    <a:lnTo>
                      <a:pt x="112" y="229"/>
                    </a:lnTo>
                    <a:lnTo>
                      <a:pt x="114" y="227"/>
                    </a:lnTo>
                    <a:lnTo>
                      <a:pt x="116" y="225"/>
                    </a:lnTo>
                    <a:lnTo>
                      <a:pt x="118" y="225"/>
                    </a:lnTo>
                    <a:lnTo>
                      <a:pt x="120" y="223"/>
                    </a:lnTo>
                    <a:lnTo>
                      <a:pt x="124" y="223"/>
                    </a:lnTo>
                    <a:lnTo>
                      <a:pt x="126" y="221"/>
                    </a:lnTo>
                    <a:lnTo>
                      <a:pt x="128" y="221"/>
                    </a:lnTo>
                    <a:lnTo>
                      <a:pt x="140" y="219"/>
                    </a:lnTo>
                    <a:lnTo>
                      <a:pt x="150" y="217"/>
                    </a:lnTo>
                    <a:lnTo>
                      <a:pt x="156" y="215"/>
                    </a:lnTo>
                    <a:lnTo>
                      <a:pt x="162" y="215"/>
                    </a:lnTo>
                    <a:lnTo>
                      <a:pt x="166" y="213"/>
                    </a:lnTo>
                    <a:lnTo>
                      <a:pt x="168" y="210"/>
                    </a:lnTo>
                    <a:lnTo>
                      <a:pt x="172" y="206"/>
                    </a:lnTo>
                    <a:lnTo>
                      <a:pt x="176" y="202"/>
                    </a:lnTo>
                    <a:lnTo>
                      <a:pt x="181" y="196"/>
                    </a:lnTo>
                    <a:lnTo>
                      <a:pt x="183" y="192"/>
                    </a:lnTo>
                    <a:lnTo>
                      <a:pt x="183" y="190"/>
                    </a:lnTo>
                    <a:lnTo>
                      <a:pt x="183" y="186"/>
                    </a:lnTo>
                    <a:lnTo>
                      <a:pt x="181" y="186"/>
                    </a:lnTo>
                    <a:lnTo>
                      <a:pt x="176" y="184"/>
                    </a:lnTo>
                    <a:lnTo>
                      <a:pt x="174" y="184"/>
                    </a:lnTo>
                    <a:lnTo>
                      <a:pt x="170" y="182"/>
                    </a:lnTo>
                    <a:lnTo>
                      <a:pt x="164" y="182"/>
                    </a:lnTo>
                    <a:lnTo>
                      <a:pt x="162" y="182"/>
                    </a:lnTo>
                    <a:lnTo>
                      <a:pt x="160" y="182"/>
                    </a:lnTo>
                    <a:lnTo>
                      <a:pt x="158" y="182"/>
                    </a:lnTo>
                    <a:lnTo>
                      <a:pt x="158" y="180"/>
                    </a:lnTo>
                    <a:lnTo>
                      <a:pt x="160" y="178"/>
                    </a:lnTo>
                    <a:lnTo>
                      <a:pt x="162" y="178"/>
                    </a:lnTo>
                    <a:lnTo>
                      <a:pt x="164" y="176"/>
                    </a:lnTo>
                    <a:lnTo>
                      <a:pt x="166" y="174"/>
                    </a:lnTo>
                    <a:lnTo>
                      <a:pt x="168" y="174"/>
                    </a:lnTo>
                    <a:lnTo>
                      <a:pt x="172" y="172"/>
                    </a:lnTo>
                    <a:lnTo>
                      <a:pt x="174" y="172"/>
                    </a:lnTo>
                    <a:lnTo>
                      <a:pt x="176" y="172"/>
                    </a:lnTo>
                    <a:lnTo>
                      <a:pt x="178" y="172"/>
                    </a:lnTo>
                    <a:lnTo>
                      <a:pt x="181" y="172"/>
                    </a:lnTo>
                    <a:lnTo>
                      <a:pt x="183" y="172"/>
                    </a:lnTo>
                    <a:lnTo>
                      <a:pt x="185" y="170"/>
                    </a:lnTo>
                    <a:lnTo>
                      <a:pt x="187" y="170"/>
                    </a:lnTo>
                    <a:lnTo>
                      <a:pt x="187" y="168"/>
                    </a:lnTo>
                    <a:lnTo>
                      <a:pt x="185" y="168"/>
                    </a:lnTo>
                    <a:lnTo>
                      <a:pt x="185" y="166"/>
                    </a:lnTo>
                    <a:lnTo>
                      <a:pt x="185" y="164"/>
                    </a:lnTo>
                    <a:lnTo>
                      <a:pt x="187" y="164"/>
                    </a:lnTo>
                    <a:lnTo>
                      <a:pt x="187" y="162"/>
                    </a:lnTo>
                    <a:lnTo>
                      <a:pt x="189" y="162"/>
                    </a:lnTo>
                    <a:lnTo>
                      <a:pt x="191" y="162"/>
                    </a:lnTo>
                    <a:lnTo>
                      <a:pt x="193" y="162"/>
                    </a:lnTo>
                    <a:lnTo>
                      <a:pt x="195" y="162"/>
                    </a:lnTo>
                    <a:lnTo>
                      <a:pt x="197" y="160"/>
                    </a:lnTo>
                    <a:lnTo>
                      <a:pt x="199" y="160"/>
                    </a:lnTo>
                    <a:lnTo>
                      <a:pt x="201" y="160"/>
                    </a:lnTo>
                    <a:lnTo>
                      <a:pt x="274" y="140"/>
                    </a:lnTo>
                    <a:lnTo>
                      <a:pt x="346" y="120"/>
                    </a:lnTo>
                    <a:lnTo>
                      <a:pt x="417" y="99"/>
                    </a:lnTo>
                    <a:lnTo>
                      <a:pt x="490" y="79"/>
                    </a:lnTo>
                    <a:lnTo>
                      <a:pt x="563" y="59"/>
                    </a:lnTo>
                    <a:lnTo>
                      <a:pt x="636" y="41"/>
                    </a:lnTo>
                    <a:lnTo>
                      <a:pt x="709" y="20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72" name="Freeform 1118"/>
              <p:cNvSpPr>
                <a:spLocks/>
              </p:cNvSpPr>
              <p:nvPr/>
            </p:nvSpPr>
            <p:spPr bwMode="auto">
              <a:xfrm>
                <a:off x="2177" y="1882"/>
                <a:ext cx="1382" cy="811"/>
              </a:xfrm>
              <a:custGeom>
                <a:avLst/>
                <a:gdLst>
                  <a:gd name="T0" fmla="*/ 544 w 1382"/>
                  <a:gd name="T1" fmla="*/ 348 h 811"/>
                  <a:gd name="T2" fmla="*/ 959 w 1382"/>
                  <a:gd name="T3" fmla="*/ 65 h 811"/>
                  <a:gd name="T4" fmla="*/ 977 w 1382"/>
                  <a:gd name="T5" fmla="*/ 75 h 811"/>
                  <a:gd name="T6" fmla="*/ 1022 w 1382"/>
                  <a:gd name="T7" fmla="*/ 65 h 811"/>
                  <a:gd name="T8" fmla="*/ 1072 w 1382"/>
                  <a:gd name="T9" fmla="*/ 43 h 811"/>
                  <a:gd name="T10" fmla="*/ 1135 w 1382"/>
                  <a:gd name="T11" fmla="*/ 37 h 811"/>
                  <a:gd name="T12" fmla="*/ 1193 w 1382"/>
                  <a:gd name="T13" fmla="*/ 33 h 811"/>
                  <a:gd name="T14" fmla="*/ 1234 w 1382"/>
                  <a:gd name="T15" fmla="*/ 19 h 811"/>
                  <a:gd name="T16" fmla="*/ 1258 w 1382"/>
                  <a:gd name="T17" fmla="*/ 11 h 811"/>
                  <a:gd name="T18" fmla="*/ 1315 w 1382"/>
                  <a:gd name="T19" fmla="*/ 0 h 811"/>
                  <a:gd name="T20" fmla="*/ 1349 w 1382"/>
                  <a:gd name="T21" fmla="*/ 5 h 811"/>
                  <a:gd name="T22" fmla="*/ 1363 w 1382"/>
                  <a:gd name="T23" fmla="*/ 2 h 811"/>
                  <a:gd name="T24" fmla="*/ 1361 w 1382"/>
                  <a:gd name="T25" fmla="*/ 13 h 811"/>
                  <a:gd name="T26" fmla="*/ 1325 w 1382"/>
                  <a:gd name="T27" fmla="*/ 23 h 811"/>
                  <a:gd name="T28" fmla="*/ 1295 w 1382"/>
                  <a:gd name="T29" fmla="*/ 53 h 811"/>
                  <a:gd name="T30" fmla="*/ 1266 w 1382"/>
                  <a:gd name="T31" fmla="*/ 65 h 811"/>
                  <a:gd name="T32" fmla="*/ 1214 w 1382"/>
                  <a:gd name="T33" fmla="*/ 93 h 811"/>
                  <a:gd name="T34" fmla="*/ 1149 w 1382"/>
                  <a:gd name="T35" fmla="*/ 128 h 811"/>
                  <a:gd name="T36" fmla="*/ 1129 w 1382"/>
                  <a:gd name="T37" fmla="*/ 152 h 811"/>
                  <a:gd name="T38" fmla="*/ 1080 w 1382"/>
                  <a:gd name="T39" fmla="*/ 191 h 811"/>
                  <a:gd name="T40" fmla="*/ 1080 w 1382"/>
                  <a:gd name="T41" fmla="*/ 172 h 811"/>
                  <a:gd name="T42" fmla="*/ 1179 w 1382"/>
                  <a:gd name="T43" fmla="*/ 93 h 811"/>
                  <a:gd name="T44" fmla="*/ 1163 w 1382"/>
                  <a:gd name="T45" fmla="*/ 100 h 811"/>
                  <a:gd name="T46" fmla="*/ 1100 w 1382"/>
                  <a:gd name="T47" fmla="*/ 128 h 811"/>
                  <a:gd name="T48" fmla="*/ 999 w 1382"/>
                  <a:gd name="T49" fmla="*/ 162 h 811"/>
                  <a:gd name="T50" fmla="*/ 922 w 1382"/>
                  <a:gd name="T51" fmla="*/ 215 h 811"/>
                  <a:gd name="T52" fmla="*/ 949 w 1382"/>
                  <a:gd name="T53" fmla="*/ 211 h 811"/>
                  <a:gd name="T54" fmla="*/ 922 w 1382"/>
                  <a:gd name="T55" fmla="*/ 255 h 811"/>
                  <a:gd name="T56" fmla="*/ 878 w 1382"/>
                  <a:gd name="T57" fmla="*/ 290 h 811"/>
                  <a:gd name="T58" fmla="*/ 811 w 1382"/>
                  <a:gd name="T59" fmla="*/ 328 h 811"/>
                  <a:gd name="T60" fmla="*/ 771 w 1382"/>
                  <a:gd name="T61" fmla="*/ 358 h 811"/>
                  <a:gd name="T62" fmla="*/ 742 w 1382"/>
                  <a:gd name="T63" fmla="*/ 395 h 811"/>
                  <a:gd name="T64" fmla="*/ 720 w 1382"/>
                  <a:gd name="T65" fmla="*/ 403 h 811"/>
                  <a:gd name="T66" fmla="*/ 722 w 1382"/>
                  <a:gd name="T67" fmla="*/ 387 h 811"/>
                  <a:gd name="T68" fmla="*/ 700 w 1382"/>
                  <a:gd name="T69" fmla="*/ 389 h 811"/>
                  <a:gd name="T70" fmla="*/ 680 w 1382"/>
                  <a:gd name="T71" fmla="*/ 391 h 811"/>
                  <a:gd name="T72" fmla="*/ 690 w 1382"/>
                  <a:gd name="T73" fmla="*/ 403 h 811"/>
                  <a:gd name="T74" fmla="*/ 641 w 1382"/>
                  <a:gd name="T75" fmla="*/ 445 h 811"/>
                  <a:gd name="T76" fmla="*/ 611 w 1382"/>
                  <a:gd name="T77" fmla="*/ 478 h 811"/>
                  <a:gd name="T78" fmla="*/ 572 w 1382"/>
                  <a:gd name="T79" fmla="*/ 514 h 811"/>
                  <a:gd name="T80" fmla="*/ 506 w 1382"/>
                  <a:gd name="T81" fmla="*/ 558 h 811"/>
                  <a:gd name="T82" fmla="*/ 429 w 1382"/>
                  <a:gd name="T83" fmla="*/ 599 h 811"/>
                  <a:gd name="T84" fmla="*/ 382 w 1382"/>
                  <a:gd name="T85" fmla="*/ 617 h 811"/>
                  <a:gd name="T86" fmla="*/ 342 w 1382"/>
                  <a:gd name="T87" fmla="*/ 682 h 811"/>
                  <a:gd name="T88" fmla="*/ 267 w 1382"/>
                  <a:gd name="T89" fmla="*/ 728 h 811"/>
                  <a:gd name="T90" fmla="*/ 271 w 1382"/>
                  <a:gd name="T91" fmla="*/ 696 h 811"/>
                  <a:gd name="T92" fmla="*/ 243 w 1382"/>
                  <a:gd name="T93" fmla="*/ 716 h 811"/>
                  <a:gd name="T94" fmla="*/ 208 w 1382"/>
                  <a:gd name="T95" fmla="*/ 765 h 811"/>
                  <a:gd name="T96" fmla="*/ 182 w 1382"/>
                  <a:gd name="T97" fmla="*/ 809 h 811"/>
                  <a:gd name="T98" fmla="*/ 170 w 1382"/>
                  <a:gd name="T99" fmla="*/ 809 h 811"/>
                  <a:gd name="T100" fmla="*/ 196 w 1382"/>
                  <a:gd name="T101" fmla="*/ 761 h 811"/>
                  <a:gd name="T102" fmla="*/ 247 w 1382"/>
                  <a:gd name="T103" fmla="*/ 702 h 811"/>
                  <a:gd name="T104" fmla="*/ 259 w 1382"/>
                  <a:gd name="T105" fmla="*/ 676 h 811"/>
                  <a:gd name="T106" fmla="*/ 273 w 1382"/>
                  <a:gd name="T107" fmla="*/ 643 h 811"/>
                  <a:gd name="T108" fmla="*/ 257 w 1382"/>
                  <a:gd name="T109" fmla="*/ 631 h 811"/>
                  <a:gd name="T110" fmla="*/ 239 w 1382"/>
                  <a:gd name="T111" fmla="*/ 637 h 811"/>
                  <a:gd name="T112" fmla="*/ 200 w 1382"/>
                  <a:gd name="T113" fmla="*/ 662 h 811"/>
                  <a:gd name="T114" fmla="*/ 135 w 1382"/>
                  <a:gd name="T115" fmla="*/ 704 h 811"/>
                  <a:gd name="T116" fmla="*/ 30 w 1382"/>
                  <a:gd name="T117" fmla="*/ 783 h 811"/>
                  <a:gd name="T118" fmla="*/ 6 w 1382"/>
                  <a:gd name="T119" fmla="*/ 799 h 81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382" h="811">
                    <a:moveTo>
                      <a:pt x="10" y="795"/>
                    </a:moveTo>
                    <a:lnTo>
                      <a:pt x="55" y="753"/>
                    </a:lnTo>
                    <a:lnTo>
                      <a:pt x="101" y="708"/>
                    </a:lnTo>
                    <a:lnTo>
                      <a:pt x="150" y="664"/>
                    </a:lnTo>
                    <a:lnTo>
                      <a:pt x="200" y="619"/>
                    </a:lnTo>
                    <a:lnTo>
                      <a:pt x="253" y="575"/>
                    </a:lnTo>
                    <a:lnTo>
                      <a:pt x="307" y="530"/>
                    </a:lnTo>
                    <a:lnTo>
                      <a:pt x="366" y="484"/>
                    </a:lnTo>
                    <a:lnTo>
                      <a:pt x="427" y="437"/>
                    </a:lnTo>
                    <a:lnTo>
                      <a:pt x="483" y="393"/>
                    </a:lnTo>
                    <a:lnTo>
                      <a:pt x="544" y="348"/>
                    </a:lnTo>
                    <a:lnTo>
                      <a:pt x="607" y="302"/>
                    </a:lnTo>
                    <a:lnTo>
                      <a:pt x="672" y="257"/>
                    </a:lnTo>
                    <a:lnTo>
                      <a:pt x="740" y="209"/>
                    </a:lnTo>
                    <a:lnTo>
                      <a:pt x="809" y="162"/>
                    </a:lnTo>
                    <a:lnTo>
                      <a:pt x="882" y="114"/>
                    </a:lnTo>
                    <a:lnTo>
                      <a:pt x="957" y="65"/>
                    </a:lnTo>
                    <a:lnTo>
                      <a:pt x="959" y="65"/>
                    </a:lnTo>
                    <a:lnTo>
                      <a:pt x="961" y="65"/>
                    </a:lnTo>
                    <a:lnTo>
                      <a:pt x="961" y="63"/>
                    </a:lnTo>
                    <a:lnTo>
                      <a:pt x="971" y="59"/>
                    </a:lnTo>
                    <a:lnTo>
                      <a:pt x="977" y="57"/>
                    </a:lnTo>
                    <a:lnTo>
                      <a:pt x="981" y="57"/>
                    </a:lnTo>
                    <a:lnTo>
                      <a:pt x="983" y="59"/>
                    </a:lnTo>
                    <a:lnTo>
                      <a:pt x="983" y="61"/>
                    </a:lnTo>
                    <a:lnTo>
                      <a:pt x="981" y="65"/>
                    </a:lnTo>
                    <a:lnTo>
                      <a:pt x="979" y="69"/>
                    </a:lnTo>
                    <a:lnTo>
                      <a:pt x="977" y="75"/>
                    </a:lnTo>
                    <a:lnTo>
                      <a:pt x="977" y="79"/>
                    </a:lnTo>
                    <a:lnTo>
                      <a:pt x="979" y="81"/>
                    </a:lnTo>
                    <a:lnTo>
                      <a:pt x="981" y="79"/>
                    </a:lnTo>
                    <a:lnTo>
                      <a:pt x="985" y="77"/>
                    </a:lnTo>
                    <a:lnTo>
                      <a:pt x="991" y="73"/>
                    </a:lnTo>
                    <a:lnTo>
                      <a:pt x="997" y="71"/>
                    </a:lnTo>
                    <a:lnTo>
                      <a:pt x="1001" y="69"/>
                    </a:lnTo>
                    <a:lnTo>
                      <a:pt x="1005" y="69"/>
                    </a:lnTo>
                    <a:lnTo>
                      <a:pt x="1009" y="69"/>
                    </a:lnTo>
                    <a:lnTo>
                      <a:pt x="1015" y="67"/>
                    </a:lnTo>
                    <a:lnTo>
                      <a:pt x="1022" y="65"/>
                    </a:lnTo>
                    <a:lnTo>
                      <a:pt x="1030" y="63"/>
                    </a:lnTo>
                    <a:lnTo>
                      <a:pt x="1038" y="59"/>
                    </a:lnTo>
                    <a:lnTo>
                      <a:pt x="1044" y="57"/>
                    </a:lnTo>
                    <a:lnTo>
                      <a:pt x="1050" y="53"/>
                    </a:lnTo>
                    <a:lnTo>
                      <a:pt x="1056" y="51"/>
                    </a:lnTo>
                    <a:lnTo>
                      <a:pt x="1058" y="47"/>
                    </a:lnTo>
                    <a:lnTo>
                      <a:pt x="1062" y="45"/>
                    </a:lnTo>
                    <a:lnTo>
                      <a:pt x="1064" y="45"/>
                    </a:lnTo>
                    <a:lnTo>
                      <a:pt x="1066" y="43"/>
                    </a:lnTo>
                    <a:lnTo>
                      <a:pt x="1068" y="43"/>
                    </a:lnTo>
                    <a:lnTo>
                      <a:pt x="1072" y="43"/>
                    </a:lnTo>
                    <a:lnTo>
                      <a:pt x="1078" y="41"/>
                    </a:lnTo>
                    <a:lnTo>
                      <a:pt x="1086" y="39"/>
                    </a:lnTo>
                    <a:lnTo>
                      <a:pt x="1094" y="37"/>
                    </a:lnTo>
                    <a:lnTo>
                      <a:pt x="1100" y="37"/>
                    </a:lnTo>
                    <a:lnTo>
                      <a:pt x="1106" y="35"/>
                    </a:lnTo>
                    <a:lnTo>
                      <a:pt x="1113" y="35"/>
                    </a:lnTo>
                    <a:lnTo>
                      <a:pt x="1119" y="35"/>
                    </a:lnTo>
                    <a:lnTo>
                      <a:pt x="1123" y="35"/>
                    </a:lnTo>
                    <a:lnTo>
                      <a:pt x="1127" y="37"/>
                    </a:lnTo>
                    <a:lnTo>
                      <a:pt x="1131" y="37"/>
                    </a:lnTo>
                    <a:lnTo>
                      <a:pt x="1135" y="37"/>
                    </a:lnTo>
                    <a:lnTo>
                      <a:pt x="1143" y="35"/>
                    </a:lnTo>
                    <a:lnTo>
                      <a:pt x="1151" y="33"/>
                    </a:lnTo>
                    <a:lnTo>
                      <a:pt x="1159" y="31"/>
                    </a:lnTo>
                    <a:lnTo>
                      <a:pt x="1169" y="29"/>
                    </a:lnTo>
                    <a:lnTo>
                      <a:pt x="1175" y="27"/>
                    </a:lnTo>
                    <a:lnTo>
                      <a:pt x="1179" y="29"/>
                    </a:lnTo>
                    <a:lnTo>
                      <a:pt x="1181" y="31"/>
                    </a:lnTo>
                    <a:lnTo>
                      <a:pt x="1181" y="35"/>
                    </a:lnTo>
                    <a:lnTo>
                      <a:pt x="1183" y="35"/>
                    </a:lnTo>
                    <a:lnTo>
                      <a:pt x="1187" y="35"/>
                    </a:lnTo>
                    <a:lnTo>
                      <a:pt x="1193" y="33"/>
                    </a:lnTo>
                    <a:lnTo>
                      <a:pt x="1198" y="29"/>
                    </a:lnTo>
                    <a:lnTo>
                      <a:pt x="1204" y="27"/>
                    </a:lnTo>
                    <a:lnTo>
                      <a:pt x="1208" y="27"/>
                    </a:lnTo>
                    <a:lnTo>
                      <a:pt x="1210" y="27"/>
                    </a:lnTo>
                    <a:lnTo>
                      <a:pt x="1212" y="27"/>
                    </a:lnTo>
                    <a:lnTo>
                      <a:pt x="1214" y="27"/>
                    </a:lnTo>
                    <a:lnTo>
                      <a:pt x="1218" y="25"/>
                    </a:lnTo>
                    <a:lnTo>
                      <a:pt x="1224" y="23"/>
                    </a:lnTo>
                    <a:lnTo>
                      <a:pt x="1228" y="21"/>
                    </a:lnTo>
                    <a:lnTo>
                      <a:pt x="1230" y="21"/>
                    </a:lnTo>
                    <a:lnTo>
                      <a:pt x="1234" y="19"/>
                    </a:lnTo>
                    <a:lnTo>
                      <a:pt x="1234" y="21"/>
                    </a:lnTo>
                    <a:lnTo>
                      <a:pt x="1236" y="21"/>
                    </a:lnTo>
                    <a:lnTo>
                      <a:pt x="1238" y="21"/>
                    </a:lnTo>
                    <a:lnTo>
                      <a:pt x="1242" y="19"/>
                    </a:lnTo>
                    <a:lnTo>
                      <a:pt x="1244" y="19"/>
                    </a:lnTo>
                    <a:lnTo>
                      <a:pt x="1248" y="17"/>
                    </a:lnTo>
                    <a:lnTo>
                      <a:pt x="1250" y="15"/>
                    </a:lnTo>
                    <a:lnTo>
                      <a:pt x="1252" y="15"/>
                    </a:lnTo>
                    <a:lnTo>
                      <a:pt x="1254" y="13"/>
                    </a:lnTo>
                    <a:lnTo>
                      <a:pt x="1258" y="11"/>
                    </a:lnTo>
                    <a:lnTo>
                      <a:pt x="1262" y="11"/>
                    </a:lnTo>
                    <a:lnTo>
                      <a:pt x="1266" y="9"/>
                    </a:lnTo>
                    <a:lnTo>
                      <a:pt x="1270" y="9"/>
                    </a:lnTo>
                    <a:lnTo>
                      <a:pt x="1276" y="7"/>
                    </a:lnTo>
                    <a:lnTo>
                      <a:pt x="1282" y="5"/>
                    </a:lnTo>
                    <a:lnTo>
                      <a:pt x="1291" y="2"/>
                    </a:lnTo>
                    <a:lnTo>
                      <a:pt x="1299" y="0"/>
                    </a:lnTo>
                    <a:lnTo>
                      <a:pt x="1305" y="0"/>
                    </a:lnTo>
                    <a:lnTo>
                      <a:pt x="1309" y="0"/>
                    </a:lnTo>
                    <a:lnTo>
                      <a:pt x="1311" y="0"/>
                    </a:lnTo>
                    <a:lnTo>
                      <a:pt x="1315" y="0"/>
                    </a:lnTo>
                    <a:lnTo>
                      <a:pt x="1317" y="2"/>
                    </a:lnTo>
                    <a:lnTo>
                      <a:pt x="1319" y="2"/>
                    </a:lnTo>
                    <a:lnTo>
                      <a:pt x="1321" y="5"/>
                    </a:lnTo>
                    <a:lnTo>
                      <a:pt x="1325" y="5"/>
                    </a:lnTo>
                    <a:lnTo>
                      <a:pt x="1329" y="2"/>
                    </a:lnTo>
                    <a:lnTo>
                      <a:pt x="1333" y="2"/>
                    </a:lnTo>
                    <a:lnTo>
                      <a:pt x="1337" y="2"/>
                    </a:lnTo>
                    <a:lnTo>
                      <a:pt x="1341" y="2"/>
                    </a:lnTo>
                    <a:lnTo>
                      <a:pt x="1345" y="2"/>
                    </a:lnTo>
                    <a:lnTo>
                      <a:pt x="1347" y="2"/>
                    </a:lnTo>
                    <a:lnTo>
                      <a:pt x="1349" y="5"/>
                    </a:lnTo>
                    <a:lnTo>
                      <a:pt x="1349" y="7"/>
                    </a:lnTo>
                    <a:lnTo>
                      <a:pt x="1349" y="9"/>
                    </a:lnTo>
                    <a:lnTo>
                      <a:pt x="1349" y="11"/>
                    </a:lnTo>
                    <a:lnTo>
                      <a:pt x="1351" y="11"/>
                    </a:lnTo>
                    <a:lnTo>
                      <a:pt x="1353" y="11"/>
                    </a:lnTo>
                    <a:lnTo>
                      <a:pt x="1355" y="7"/>
                    </a:lnTo>
                    <a:lnTo>
                      <a:pt x="1359" y="5"/>
                    </a:lnTo>
                    <a:lnTo>
                      <a:pt x="1363" y="2"/>
                    </a:lnTo>
                    <a:lnTo>
                      <a:pt x="1369" y="0"/>
                    </a:lnTo>
                    <a:lnTo>
                      <a:pt x="1376" y="0"/>
                    </a:lnTo>
                    <a:lnTo>
                      <a:pt x="1380" y="0"/>
                    </a:lnTo>
                    <a:lnTo>
                      <a:pt x="1382" y="2"/>
                    </a:lnTo>
                    <a:lnTo>
                      <a:pt x="1382" y="5"/>
                    </a:lnTo>
                    <a:lnTo>
                      <a:pt x="1374" y="11"/>
                    </a:lnTo>
                    <a:lnTo>
                      <a:pt x="1367" y="13"/>
                    </a:lnTo>
                    <a:lnTo>
                      <a:pt x="1363" y="15"/>
                    </a:lnTo>
                    <a:lnTo>
                      <a:pt x="1361" y="13"/>
                    </a:lnTo>
                    <a:lnTo>
                      <a:pt x="1361" y="15"/>
                    </a:lnTo>
                    <a:lnTo>
                      <a:pt x="1361" y="17"/>
                    </a:lnTo>
                    <a:lnTo>
                      <a:pt x="1361" y="19"/>
                    </a:lnTo>
                    <a:lnTo>
                      <a:pt x="1359" y="23"/>
                    </a:lnTo>
                    <a:lnTo>
                      <a:pt x="1355" y="23"/>
                    </a:lnTo>
                    <a:lnTo>
                      <a:pt x="1351" y="25"/>
                    </a:lnTo>
                    <a:lnTo>
                      <a:pt x="1347" y="25"/>
                    </a:lnTo>
                    <a:lnTo>
                      <a:pt x="1343" y="25"/>
                    </a:lnTo>
                    <a:lnTo>
                      <a:pt x="1337" y="25"/>
                    </a:lnTo>
                    <a:lnTo>
                      <a:pt x="1331" y="23"/>
                    </a:lnTo>
                    <a:lnTo>
                      <a:pt x="1325" y="23"/>
                    </a:lnTo>
                    <a:lnTo>
                      <a:pt x="1319" y="23"/>
                    </a:lnTo>
                    <a:lnTo>
                      <a:pt x="1313" y="27"/>
                    </a:lnTo>
                    <a:lnTo>
                      <a:pt x="1309" y="31"/>
                    </a:lnTo>
                    <a:lnTo>
                      <a:pt x="1303" y="35"/>
                    </a:lnTo>
                    <a:lnTo>
                      <a:pt x="1299" y="39"/>
                    </a:lnTo>
                    <a:lnTo>
                      <a:pt x="1297" y="43"/>
                    </a:lnTo>
                    <a:lnTo>
                      <a:pt x="1295" y="45"/>
                    </a:lnTo>
                    <a:lnTo>
                      <a:pt x="1295" y="49"/>
                    </a:lnTo>
                    <a:lnTo>
                      <a:pt x="1295" y="51"/>
                    </a:lnTo>
                    <a:lnTo>
                      <a:pt x="1295" y="53"/>
                    </a:lnTo>
                    <a:lnTo>
                      <a:pt x="1295" y="55"/>
                    </a:lnTo>
                    <a:lnTo>
                      <a:pt x="1293" y="57"/>
                    </a:lnTo>
                    <a:lnTo>
                      <a:pt x="1291" y="57"/>
                    </a:lnTo>
                    <a:lnTo>
                      <a:pt x="1287" y="59"/>
                    </a:lnTo>
                    <a:lnTo>
                      <a:pt x="1282" y="59"/>
                    </a:lnTo>
                    <a:lnTo>
                      <a:pt x="1278" y="61"/>
                    </a:lnTo>
                    <a:lnTo>
                      <a:pt x="1272" y="63"/>
                    </a:lnTo>
                    <a:lnTo>
                      <a:pt x="1266" y="65"/>
                    </a:lnTo>
                    <a:lnTo>
                      <a:pt x="1260" y="69"/>
                    </a:lnTo>
                    <a:lnTo>
                      <a:pt x="1252" y="73"/>
                    </a:lnTo>
                    <a:lnTo>
                      <a:pt x="1244" y="77"/>
                    </a:lnTo>
                    <a:lnTo>
                      <a:pt x="1238" y="81"/>
                    </a:lnTo>
                    <a:lnTo>
                      <a:pt x="1230" y="85"/>
                    </a:lnTo>
                    <a:lnTo>
                      <a:pt x="1226" y="89"/>
                    </a:lnTo>
                    <a:lnTo>
                      <a:pt x="1220" y="91"/>
                    </a:lnTo>
                    <a:lnTo>
                      <a:pt x="1218" y="93"/>
                    </a:lnTo>
                    <a:lnTo>
                      <a:pt x="1216" y="93"/>
                    </a:lnTo>
                    <a:lnTo>
                      <a:pt x="1214" y="93"/>
                    </a:lnTo>
                    <a:lnTo>
                      <a:pt x="1210" y="93"/>
                    </a:lnTo>
                    <a:lnTo>
                      <a:pt x="1206" y="95"/>
                    </a:lnTo>
                    <a:lnTo>
                      <a:pt x="1200" y="98"/>
                    </a:lnTo>
                    <a:lnTo>
                      <a:pt x="1191" y="100"/>
                    </a:lnTo>
                    <a:lnTo>
                      <a:pt x="1181" y="104"/>
                    </a:lnTo>
                    <a:lnTo>
                      <a:pt x="1171" y="110"/>
                    </a:lnTo>
                    <a:lnTo>
                      <a:pt x="1165" y="112"/>
                    </a:lnTo>
                    <a:lnTo>
                      <a:pt x="1161" y="116"/>
                    </a:lnTo>
                    <a:lnTo>
                      <a:pt x="1155" y="120"/>
                    </a:lnTo>
                    <a:lnTo>
                      <a:pt x="1153" y="124"/>
                    </a:lnTo>
                    <a:lnTo>
                      <a:pt x="1149" y="128"/>
                    </a:lnTo>
                    <a:lnTo>
                      <a:pt x="1149" y="132"/>
                    </a:lnTo>
                    <a:lnTo>
                      <a:pt x="1147" y="134"/>
                    </a:lnTo>
                    <a:lnTo>
                      <a:pt x="1147" y="138"/>
                    </a:lnTo>
                    <a:lnTo>
                      <a:pt x="1147" y="140"/>
                    </a:lnTo>
                    <a:lnTo>
                      <a:pt x="1145" y="142"/>
                    </a:lnTo>
                    <a:lnTo>
                      <a:pt x="1143" y="144"/>
                    </a:lnTo>
                    <a:lnTo>
                      <a:pt x="1141" y="144"/>
                    </a:lnTo>
                    <a:lnTo>
                      <a:pt x="1137" y="146"/>
                    </a:lnTo>
                    <a:lnTo>
                      <a:pt x="1133" y="150"/>
                    </a:lnTo>
                    <a:lnTo>
                      <a:pt x="1129" y="152"/>
                    </a:lnTo>
                    <a:lnTo>
                      <a:pt x="1125" y="156"/>
                    </a:lnTo>
                    <a:lnTo>
                      <a:pt x="1125" y="158"/>
                    </a:lnTo>
                    <a:lnTo>
                      <a:pt x="1123" y="160"/>
                    </a:lnTo>
                    <a:lnTo>
                      <a:pt x="1119" y="162"/>
                    </a:lnTo>
                    <a:lnTo>
                      <a:pt x="1111" y="168"/>
                    </a:lnTo>
                    <a:lnTo>
                      <a:pt x="1098" y="176"/>
                    </a:lnTo>
                    <a:lnTo>
                      <a:pt x="1090" y="182"/>
                    </a:lnTo>
                    <a:lnTo>
                      <a:pt x="1084" y="186"/>
                    </a:lnTo>
                    <a:lnTo>
                      <a:pt x="1080" y="191"/>
                    </a:lnTo>
                    <a:lnTo>
                      <a:pt x="1076" y="193"/>
                    </a:lnTo>
                    <a:lnTo>
                      <a:pt x="1074" y="195"/>
                    </a:lnTo>
                    <a:lnTo>
                      <a:pt x="1072" y="195"/>
                    </a:lnTo>
                    <a:lnTo>
                      <a:pt x="1072" y="197"/>
                    </a:lnTo>
                    <a:lnTo>
                      <a:pt x="1072" y="195"/>
                    </a:lnTo>
                    <a:lnTo>
                      <a:pt x="1072" y="193"/>
                    </a:lnTo>
                    <a:lnTo>
                      <a:pt x="1074" y="188"/>
                    </a:lnTo>
                    <a:lnTo>
                      <a:pt x="1074" y="184"/>
                    </a:lnTo>
                    <a:lnTo>
                      <a:pt x="1076" y="178"/>
                    </a:lnTo>
                    <a:lnTo>
                      <a:pt x="1080" y="172"/>
                    </a:lnTo>
                    <a:lnTo>
                      <a:pt x="1082" y="166"/>
                    </a:lnTo>
                    <a:lnTo>
                      <a:pt x="1086" y="160"/>
                    </a:lnTo>
                    <a:lnTo>
                      <a:pt x="1092" y="154"/>
                    </a:lnTo>
                    <a:lnTo>
                      <a:pt x="1100" y="146"/>
                    </a:lnTo>
                    <a:lnTo>
                      <a:pt x="1111" y="140"/>
                    </a:lnTo>
                    <a:lnTo>
                      <a:pt x="1123" y="132"/>
                    </a:lnTo>
                    <a:lnTo>
                      <a:pt x="1135" y="124"/>
                    </a:lnTo>
                    <a:lnTo>
                      <a:pt x="1147" y="116"/>
                    </a:lnTo>
                    <a:lnTo>
                      <a:pt x="1159" y="108"/>
                    </a:lnTo>
                    <a:lnTo>
                      <a:pt x="1171" y="100"/>
                    </a:lnTo>
                    <a:lnTo>
                      <a:pt x="1179" y="93"/>
                    </a:lnTo>
                    <a:lnTo>
                      <a:pt x="1185" y="89"/>
                    </a:lnTo>
                    <a:lnTo>
                      <a:pt x="1187" y="85"/>
                    </a:lnTo>
                    <a:lnTo>
                      <a:pt x="1185" y="85"/>
                    </a:lnTo>
                    <a:lnTo>
                      <a:pt x="1183" y="87"/>
                    </a:lnTo>
                    <a:lnTo>
                      <a:pt x="1181" y="87"/>
                    </a:lnTo>
                    <a:lnTo>
                      <a:pt x="1179" y="89"/>
                    </a:lnTo>
                    <a:lnTo>
                      <a:pt x="1175" y="91"/>
                    </a:lnTo>
                    <a:lnTo>
                      <a:pt x="1169" y="95"/>
                    </a:lnTo>
                    <a:lnTo>
                      <a:pt x="1163" y="100"/>
                    </a:lnTo>
                    <a:lnTo>
                      <a:pt x="1155" y="104"/>
                    </a:lnTo>
                    <a:lnTo>
                      <a:pt x="1149" y="106"/>
                    </a:lnTo>
                    <a:lnTo>
                      <a:pt x="1145" y="106"/>
                    </a:lnTo>
                    <a:lnTo>
                      <a:pt x="1143" y="106"/>
                    </a:lnTo>
                    <a:lnTo>
                      <a:pt x="1141" y="104"/>
                    </a:lnTo>
                    <a:lnTo>
                      <a:pt x="1137" y="104"/>
                    </a:lnTo>
                    <a:lnTo>
                      <a:pt x="1131" y="106"/>
                    </a:lnTo>
                    <a:lnTo>
                      <a:pt x="1125" y="110"/>
                    </a:lnTo>
                    <a:lnTo>
                      <a:pt x="1117" y="116"/>
                    </a:lnTo>
                    <a:lnTo>
                      <a:pt x="1109" y="122"/>
                    </a:lnTo>
                    <a:lnTo>
                      <a:pt x="1100" y="128"/>
                    </a:lnTo>
                    <a:lnTo>
                      <a:pt x="1092" y="134"/>
                    </a:lnTo>
                    <a:lnTo>
                      <a:pt x="1086" y="138"/>
                    </a:lnTo>
                    <a:lnTo>
                      <a:pt x="1078" y="142"/>
                    </a:lnTo>
                    <a:lnTo>
                      <a:pt x="1070" y="144"/>
                    </a:lnTo>
                    <a:lnTo>
                      <a:pt x="1060" y="146"/>
                    </a:lnTo>
                    <a:lnTo>
                      <a:pt x="1052" y="148"/>
                    </a:lnTo>
                    <a:lnTo>
                      <a:pt x="1040" y="150"/>
                    </a:lnTo>
                    <a:lnTo>
                      <a:pt x="1030" y="152"/>
                    </a:lnTo>
                    <a:lnTo>
                      <a:pt x="1017" y="156"/>
                    </a:lnTo>
                    <a:lnTo>
                      <a:pt x="1007" y="158"/>
                    </a:lnTo>
                    <a:lnTo>
                      <a:pt x="999" y="162"/>
                    </a:lnTo>
                    <a:lnTo>
                      <a:pt x="991" y="166"/>
                    </a:lnTo>
                    <a:lnTo>
                      <a:pt x="983" y="172"/>
                    </a:lnTo>
                    <a:lnTo>
                      <a:pt x="973" y="178"/>
                    </a:lnTo>
                    <a:lnTo>
                      <a:pt x="965" y="186"/>
                    </a:lnTo>
                    <a:lnTo>
                      <a:pt x="953" y="195"/>
                    </a:lnTo>
                    <a:lnTo>
                      <a:pt x="939" y="205"/>
                    </a:lnTo>
                    <a:lnTo>
                      <a:pt x="924" y="213"/>
                    </a:lnTo>
                    <a:lnTo>
                      <a:pt x="918" y="217"/>
                    </a:lnTo>
                    <a:lnTo>
                      <a:pt x="920" y="217"/>
                    </a:lnTo>
                    <a:lnTo>
                      <a:pt x="922" y="215"/>
                    </a:lnTo>
                    <a:lnTo>
                      <a:pt x="926" y="215"/>
                    </a:lnTo>
                    <a:lnTo>
                      <a:pt x="930" y="213"/>
                    </a:lnTo>
                    <a:lnTo>
                      <a:pt x="930" y="215"/>
                    </a:lnTo>
                    <a:lnTo>
                      <a:pt x="928" y="219"/>
                    </a:lnTo>
                    <a:lnTo>
                      <a:pt x="926" y="221"/>
                    </a:lnTo>
                    <a:lnTo>
                      <a:pt x="928" y="221"/>
                    </a:lnTo>
                    <a:lnTo>
                      <a:pt x="930" y="221"/>
                    </a:lnTo>
                    <a:lnTo>
                      <a:pt x="935" y="219"/>
                    </a:lnTo>
                    <a:lnTo>
                      <a:pt x="941" y="215"/>
                    </a:lnTo>
                    <a:lnTo>
                      <a:pt x="949" y="211"/>
                    </a:lnTo>
                    <a:lnTo>
                      <a:pt x="951" y="211"/>
                    </a:lnTo>
                    <a:lnTo>
                      <a:pt x="953" y="211"/>
                    </a:lnTo>
                    <a:lnTo>
                      <a:pt x="951" y="215"/>
                    </a:lnTo>
                    <a:lnTo>
                      <a:pt x="951" y="219"/>
                    </a:lnTo>
                    <a:lnTo>
                      <a:pt x="947" y="223"/>
                    </a:lnTo>
                    <a:lnTo>
                      <a:pt x="945" y="229"/>
                    </a:lnTo>
                    <a:lnTo>
                      <a:pt x="939" y="235"/>
                    </a:lnTo>
                    <a:lnTo>
                      <a:pt x="933" y="243"/>
                    </a:lnTo>
                    <a:lnTo>
                      <a:pt x="928" y="249"/>
                    </a:lnTo>
                    <a:lnTo>
                      <a:pt x="924" y="253"/>
                    </a:lnTo>
                    <a:lnTo>
                      <a:pt x="922" y="255"/>
                    </a:lnTo>
                    <a:lnTo>
                      <a:pt x="918" y="259"/>
                    </a:lnTo>
                    <a:lnTo>
                      <a:pt x="916" y="261"/>
                    </a:lnTo>
                    <a:lnTo>
                      <a:pt x="912" y="263"/>
                    </a:lnTo>
                    <a:lnTo>
                      <a:pt x="908" y="267"/>
                    </a:lnTo>
                    <a:lnTo>
                      <a:pt x="902" y="273"/>
                    </a:lnTo>
                    <a:lnTo>
                      <a:pt x="894" y="279"/>
                    </a:lnTo>
                    <a:lnTo>
                      <a:pt x="890" y="283"/>
                    </a:lnTo>
                    <a:lnTo>
                      <a:pt x="886" y="286"/>
                    </a:lnTo>
                    <a:lnTo>
                      <a:pt x="882" y="288"/>
                    </a:lnTo>
                    <a:lnTo>
                      <a:pt x="880" y="290"/>
                    </a:lnTo>
                    <a:lnTo>
                      <a:pt x="878" y="290"/>
                    </a:lnTo>
                    <a:lnTo>
                      <a:pt x="874" y="294"/>
                    </a:lnTo>
                    <a:lnTo>
                      <a:pt x="868" y="298"/>
                    </a:lnTo>
                    <a:lnTo>
                      <a:pt x="862" y="302"/>
                    </a:lnTo>
                    <a:lnTo>
                      <a:pt x="856" y="306"/>
                    </a:lnTo>
                    <a:lnTo>
                      <a:pt x="850" y="312"/>
                    </a:lnTo>
                    <a:lnTo>
                      <a:pt x="841" y="316"/>
                    </a:lnTo>
                    <a:lnTo>
                      <a:pt x="835" y="320"/>
                    </a:lnTo>
                    <a:lnTo>
                      <a:pt x="829" y="322"/>
                    </a:lnTo>
                    <a:lnTo>
                      <a:pt x="823" y="326"/>
                    </a:lnTo>
                    <a:lnTo>
                      <a:pt x="817" y="328"/>
                    </a:lnTo>
                    <a:lnTo>
                      <a:pt x="811" y="328"/>
                    </a:lnTo>
                    <a:lnTo>
                      <a:pt x="807" y="330"/>
                    </a:lnTo>
                    <a:lnTo>
                      <a:pt x="803" y="332"/>
                    </a:lnTo>
                    <a:lnTo>
                      <a:pt x="799" y="334"/>
                    </a:lnTo>
                    <a:lnTo>
                      <a:pt x="795" y="338"/>
                    </a:lnTo>
                    <a:lnTo>
                      <a:pt x="791" y="340"/>
                    </a:lnTo>
                    <a:lnTo>
                      <a:pt x="789" y="344"/>
                    </a:lnTo>
                    <a:lnTo>
                      <a:pt x="785" y="346"/>
                    </a:lnTo>
                    <a:lnTo>
                      <a:pt x="781" y="350"/>
                    </a:lnTo>
                    <a:lnTo>
                      <a:pt x="777" y="354"/>
                    </a:lnTo>
                    <a:lnTo>
                      <a:pt x="773" y="356"/>
                    </a:lnTo>
                    <a:lnTo>
                      <a:pt x="771" y="358"/>
                    </a:lnTo>
                    <a:lnTo>
                      <a:pt x="767" y="360"/>
                    </a:lnTo>
                    <a:lnTo>
                      <a:pt x="763" y="362"/>
                    </a:lnTo>
                    <a:lnTo>
                      <a:pt x="759" y="364"/>
                    </a:lnTo>
                    <a:lnTo>
                      <a:pt x="754" y="366"/>
                    </a:lnTo>
                    <a:lnTo>
                      <a:pt x="750" y="368"/>
                    </a:lnTo>
                    <a:lnTo>
                      <a:pt x="750" y="372"/>
                    </a:lnTo>
                    <a:lnTo>
                      <a:pt x="750" y="374"/>
                    </a:lnTo>
                    <a:lnTo>
                      <a:pt x="750" y="379"/>
                    </a:lnTo>
                    <a:lnTo>
                      <a:pt x="748" y="383"/>
                    </a:lnTo>
                    <a:lnTo>
                      <a:pt x="746" y="387"/>
                    </a:lnTo>
                    <a:lnTo>
                      <a:pt x="742" y="395"/>
                    </a:lnTo>
                    <a:lnTo>
                      <a:pt x="734" y="403"/>
                    </a:lnTo>
                    <a:lnTo>
                      <a:pt x="730" y="407"/>
                    </a:lnTo>
                    <a:lnTo>
                      <a:pt x="724" y="411"/>
                    </a:lnTo>
                    <a:lnTo>
                      <a:pt x="720" y="413"/>
                    </a:lnTo>
                    <a:lnTo>
                      <a:pt x="714" y="417"/>
                    </a:lnTo>
                    <a:lnTo>
                      <a:pt x="710" y="417"/>
                    </a:lnTo>
                    <a:lnTo>
                      <a:pt x="708" y="417"/>
                    </a:lnTo>
                    <a:lnTo>
                      <a:pt x="706" y="417"/>
                    </a:lnTo>
                    <a:lnTo>
                      <a:pt x="710" y="413"/>
                    </a:lnTo>
                    <a:lnTo>
                      <a:pt x="714" y="407"/>
                    </a:lnTo>
                    <a:lnTo>
                      <a:pt x="720" y="403"/>
                    </a:lnTo>
                    <a:lnTo>
                      <a:pt x="724" y="399"/>
                    </a:lnTo>
                    <a:lnTo>
                      <a:pt x="728" y="395"/>
                    </a:lnTo>
                    <a:lnTo>
                      <a:pt x="730" y="391"/>
                    </a:lnTo>
                    <a:lnTo>
                      <a:pt x="732" y="389"/>
                    </a:lnTo>
                    <a:lnTo>
                      <a:pt x="730" y="387"/>
                    </a:lnTo>
                    <a:lnTo>
                      <a:pt x="726" y="389"/>
                    </a:lnTo>
                    <a:lnTo>
                      <a:pt x="722" y="389"/>
                    </a:lnTo>
                    <a:lnTo>
                      <a:pt x="720" y="389"/>
                    </a:lnTo>
                    <a:lnTo>
                      <a:pt x="718" y="389"/>
                    </a:lnTo>
                    <a:lnTo>
                      <a:pt x="720" y="389"/>
                    </a:lnTo>
                    <a:lnTo>
                      <a:pt x="722" y="387"/>
                    </a:lnTo>
                    <a:lnTo>
                      <a:pt x="724" y="383"/>
                    </a:lnTo>
                    <a:lnTo>
                      <a:pt x="728" y="379"/>
                    </a:lnTo>
                    <a:lnTo>
                      <a:pt x="732" y="374"/>
                    </a:lnTo>
                    <a:lnTo>
                      <a:pt x="734" y="372"/>
                    </a:lnTo>
                    <a:lnTo>
                      <a:pt x="732" y="372"/>
                    </a:lnTo>
                    <a:lnTo>
                      <a:pt x="730" y="372"/>
                    </a:lnTo>
                    <a:lnTo>
                      <a:pt x="722" y="376"/>
                    </a:lnTo>
                    <a:lnTo>
                      <a:pt x="714" y="381"/>
                    </a:lnTo>
                    <a:lnTo>
                      <a:pt x="706" y="385"/>
                    </a:lnTo>
                    <a:lnTo>
                      <a:pt x="700" y="389"/>
                    </a:lnTo>
                    <a:lnTo>
                      <a:pt x="698" y="389"/>
                    </a:lnTo>
                    <a:lnTo>
                      <a:pt x="698" y="387"/>
                    </a:lnTo>
                    <a:lnTo>
                      <a:pt x="702" y="383"/>
                    </a:lnTo>
                    <a:lnTo>
                      <a:pt x="706" y="376"/>
                    </a:lnTo>
                    <a:lnTo>
                      <a:pt x="708" y="374"/>
                    </a:lnTo>
                    <a:lnTo>
                      <a:pt x="708" y="372"/>
                    </a:lnTo>
                    <a:lnTo>
                      <a:pt x="704" y="374"/>
                    </a:lnTo>
                    <a:lnTo>
                      <a:pt x="698" y="379"/>
                    </a:lnTo>
                    <a:lnTo>
                      <a:pt x="690" y="383"/>
                    </a:lnTo>
                    <a:lnTo>
                      <a:pt x="680" y="391"/>
                    </a:lnTo>
                    <a:lnTo>
                      <a:pt x="670" y="397"/>
                    </a:lnTo>
                    <a:lnTo>
                      <a:pt x="659" y="403"/>
                    </a:lnTo>
                    <a:lnTo>
                      <a:pt x="655" y="407"/>
                    </a:lnTo>
                    <a:lnTo>
                      <a:pt x="655" y="409"/>
                    </a:lnTo>
                    <a:lnTo>
                      <a:pt x="659" y="409"/>
                    </a:lnTo>
                    <a:lnTo>
                      <a:pt x="665" y="407"/>
                    </a:lnTo>
                    <a:lnTo>
                      <a:pt x="674" y="405"/>
                    </a:lnTo>
                    <a:lnTo>
                      <a:pt x="680" y="403"/>
                    </a:lnTo>
                    <a:lnTo>
                      <a:pt x="686" y="403"/>
                    </a:lnTo>
                    <a:lnTo>
                      <a:pt x="688" y="403"/>
                    </a:lnTo>
                    <a:lnTo>
                      <a:pt x="690" y="403"/>
                    </a:lnTo>
                    <a:lnTo>
                      <a:pt x="688" y="405"/>
                    </a:lnTo>
                    <a:lnTo>
                      <a:pt x="684" y="407"/>
                    </a:lnTo>
                    <a:lnTo>
                      <a:pt x="676" y="411"/>
                    </a:lnTo>
                    <a:lnTo>
                      <a:pt x="667" y="415"/>
                    </a:lnTo>
                    <a:lnTo>
                      <a:pt x="659" y="421"/>
                    </a:lnTo>
                    <a:lnTo>
                      <a:pt x="651" y="427"/>
                    </a:lnTo>
                    <a:lnTo>
                      <a:pt x="643" y="435"/>
                    </a:lnTo>
                    <a:lnTo>
                      <a:pt x="641" y="439"/>
                    </a:lnTo>
                    <a:lnTo>
                      <a:pt x="641" y="441"/>
                    </a:lnTo>
                    <a:lnTo>
                      <a:pt x="641" y="445"/>
                    </a:lnTo>
                    <a:lnTo>
                      <a:pt x="643" y="447"/>
                    </a:lnTo>
                    <a:lnTo>
                      <a:pt x="643" y="449"/>
                    </a:lnTo>
                    <a:lnTo>
                      <a:pt x="641" y="451"/>
                    </a:lnTo>
                    <a:lnTo>
                      <a:pt x="639" y="455"/>
                    </a:lnTo>
                    <a:lnTo>
                      <a:pt x="635" y="459"/>
                    </a:lnTo>
                    <a:lnTo>
                      <a:pt x="629" y="465"/>
                    </a:lnTo>
                    <a:lnTo>
                      <a:pt x="623" y="469"/>
                    </a:lnTo>
                    <a:lnTo>
                      <a:pt x="617" y="474"/>
                    </a:lnTo>
                    <a:lnTo>
                      <a:pt x="613" y="476"/>
                    </a:lnTo>
                    <a:lnTo>
                      <a:pt x="611" y="478"/>
                    </a:lnTo>
                    <a:lnTo>
                      <a:pt x="615" y="476"/>
                    </a:lnTo>
                    <a:lnTo>
                      <a:pt x="619" y="474"/>
                    </a:lnTo>
                    <a:lnTo>
                      <a:pt x="625" y="472"/>
                    </a:lnTo>
                    <a:lnTo>
                      <a:pt x="625" y="474"/>
                    </a:lnTo>
                    <a:lnTo>
                      <a:pt x="623" y="476"/>
                    </a:lnTo>
                    <a:lnTo>
                      <a:pt x="619" y="482"/>
                    </a:lnTo>
                    <a:lnTo>
                      <a:pt x="611" y="488"/>
                    </a:lnTo>
                    <a:lnTo>
                      <a:pt x="603" y="494"/>
                    </a:lnTo>
                    <a:lnTo>
                      <a:pt x="593" y="502"/>
                    </a:lnTo>
                    <a:lnTo>
                      <a:pt x="581" y="508"/>
                    </a:lnTo>
                    <a:lnTo>
                      <a:pt x="572" y="514"/>
                    </a:lnTo>
                    <a:lnTo>
                      <a:pt x="568" y="516"/>
                    </a:lnTo>
                    <a:lnTo>
                      <a:pt x="568" y="518"/>
                    </a:lnTo>
                    <a:lnTo>
                      <a:pt x="566" y="520"/>
                    </a:lnTo>
                    <a:lnTo>
                      <a:pt x="564" y="522"/>
                    </a:lnTo>
                    <a:lnTo>
                      <a:pt x="560" y="526"/>
                    </a:lnTo>
                    <a:lnTo>
                      <a:pt x="550" y="532"/>
                    </a:lnTo>
                    <a:lnTo>
                      <a:pt x="536" y="540"/>
                    </a:lnTo>
                    <a:lnTo>
                      <a:pt x="524" y="548"/>
                    </a:lnTo>
                    <a:lnTo>
                      <a:pt x="514" y="552"/>
                    </a:lnTo>
                    <a:lnTo>
                      <a:pt x="506" y="558"/>
                    </a:lnTo>
                    <a:lnTo>
                      <a:pt x="498" y="562"/>
                    </a:lnTo>
                    <a:lnTo>
                      <a:pt x="487" y="565"/>
                    </a:lnTo>
                    <a:lnTo>
                      <a:pt x="479" y="569"/>
                    </a:lnTo>
                    <a:lnTo>
                      <a:pt x="471" y="573"/>
                    </a:lnTo>
                    <a:lnTo>
                      <a:pt x="461" y="579"/>
                    </a:lnTo>
                    <a:lnTo>
                      <a:pt x="453" y="585"/>
                    </a:lnTo>
                    <a:lnTo>
                      <a:pt x="445" y="589"/>
                    </a:lnTo>
                    <a:lnTo>
                      <a:pt x="439" y="595"/>
                    </a:lnTo>
                    <a:lnTo>
                      <a:pt x="433" y="597"/>
                    </a:lnTo>
                    <a:lnTo>
                      <a:pt x="431" y="599"/>
                    </a:lnTo>
                    <a:lnTo>
                      <a:pt x="429" y="599"/>
                    </a:lnTo>
                    <a:lnTo>
                      <a:pt x="431" y="595"/>
                    </a:lnTo>
                    <a:lnTo>
                      <a:pt x="433" y="591"/>
                    </a:lnTo>
                    <a:lnTo>
                      <a:pt x="433" y="587"/>
                    </a:lnTo>
                    <a:lnTo>
                      <a:pt x="431" y="587"/>
                    </a:lnTo>
                    <a:lnTo>
                      <a:pt x="429" y="589"/>
                    </a:lnTo>
                    <a:lnTo>
                      <a:pt x="423" y="591"/>
                    </a:lnTo>
                    <a:lnTo>
                      <a:pt x="417" y="595"/>
                    </a:lnTo>
                    <a:lnTo>
                      <a:pt x="409" y="599"/>
                    </a:lnTo>
                    <a:lnTo>
                      <a:pt x="398" y="605"/>
                    </a:lnTo>
                    <a:lnTo>
                      <a:pt x="388" y="611"/>
                    </a:lnTo>
                    <a:lnTo>
                      <a:pt x="382" y="617"/>
                    </a:lnTo>
                    <a:lnTo>
                      <a:pt x="378" y="621"/>
                    </a:lnTo>
                    <a:lnTo>
                      <a:pt x="374" y="627"/>
                    </a:lnTo>
                    <a:lnTo>
                      <a:pt x="372" y="631"/>
                    </a:lnTo>
                    <a:lnTo>
                      <a:pt x="372" y="635"/>
                    </a:lnTo>
                    <a:lnTo>
                      <a:pt x="370" y="639"/>
                    </a:lnTo>
                    <a:lnTo>
                      <a:pt x="372" y="645"/>
                    </a:lnTo>
                    <a:lnTo>
                      <a:pt x="370" y="651"/>
                    </a:lnTo>
                    <a:lnTo>
                      <a:pt x="366" y="658"/>
                    </a:lnTo>
                    <a:lnTo>
                      <a:pt x="360" y="666"/>
                    </a:lnTo>
                    <a:lnTo>
                      <a:pt x="352" y="674"/>
                    </a:lnTo>
                    <a:lnTo>
                      <a:pt x="342" y="682"/>
                    </a:lnTo>
                    <a:lnTo>
                      <a:pt x="332" y="690"/>
                    </a:lnTo>
                    <a:lnTo>
                      <a:pt x="324" y="696"/>
                    </a:lnTo>
                    <a:lnTo>
                      <a:pt x="313" y="700"/>
                    </a:lnTo>
                    <a:lnTo>
                      <a:pt x="305" y="706"/>
                    </a:lnTo>
                    <a:lnTo>
                      <a:pt x="297" y="710"/>
                    </a:lnTo>
                    <a:lnTo>
                      <a:pt x="289" y="716"/>
                    </a:lnTo>
                    <a:lnTo>
                      <a:pt x="283" y="720"/>
                    </a:lnTo>
                    <a:lnTo>
                      <a:pt x="277" y="722"/>
                    </a:lnTo>
                    <a:lnTo>
                      <a:pt x="271" y="726"/>
                    </a:lnTo>
                    <a:lnTo>
                      <a:pt x="269" y="728"/>
                    </a:lnTo>
                    <a:lnTo>
                      <a:pt x="267" y="728"/>
                    </a:lnTo>
                    <a:lnTo>
                      <a:pt x="269" y="724"/>
                    </a:lnTo>
                    <a:lnTo>
                      <a:pt x="271" y="720"/>
                    </a:lnTo>
                    <a:lnTo>
                      <a:pt x="273" y="716"/>
                    </a:lnTo>
                    <a:lnTo>
                      <a:pt x="275" y="712"/>
                    </a:lnTo>
                    <a:lnTo>
                      <a:pt x="277" y="708"/>
                    </a:lnTo>
                    <a:lnTo>
                      <a:pt x="277" y="704"/>
                    </a:lnTo>
                    <a:lnTo>
                      <a:pt x="275" y="702"/>
                    </a:lnTo>
                    <a:lnTo>
                      <a:pt x="271" y="700"/>
                    </a:lnTo>
                    <a:lnTo>
                      <a:pt x="271" y="698"/>
                    </a:lnTo>
                    <a:lnTo>
                      <a:pt x="271" y="696"/>
                    </a:lnTo>
                    <a:lnTo>
                      <a:pt x="271" y="694"/>
                    </a:lnTo>
                    <a:lnTo>
                      <a:pt x="271" y="692"/>
                    </a:lnTo>
                    <a:lnTo>
                      <a:pt x="273" y="690"/>
                    </a:lnTo>
                    <a:lnTo>
                      <a:pt x="271" y="692"/>
                    </a:lnTo>
                    <a:lnTo>
                      <a:pt x="267" y="694"/>
                    </a:lnTo>
                    <a:lnTo>
                      <a:pt x="263" y="698"/>
                    </a:lnTo>
                    <a:lnTo>
                      <a:pt x="257" y="704"/>
                    </a:lnTo>
                    <a:lnTo>
                      <a:pt x="249" y="710"/>
                    </a:lnTo>
                    <a:lnTo>
                      <a:pt x="243" y="716"/>
                    </a:lnTo>
                    <a:lnTo>
                      <a:pt x="239" y="722"/>
                    </a:lnTo>
                    <a:lnTo>
                      <a:pt x="235" y="728"/>
                    </a:lnTo>
                    <a:lnTo>
                      <a:pt x="231" y="732"/>
                    </a:lnTo>
                    <a:lnTo>
                      <a:pt x="224" y="738"/>
                    </a:lnTo>
                    <a:lnTo>
                      <a:pt x="218" y="742"/>
                    </a:lnTo>
                    <a:lnTo>
                      <a:pt x="212" y="746"/>
                    </a:lnTo>
                    <a:lnTo>
                      <a:pt x="208" y="753"/>
                    </a:lnTo>
                    <a:lnTo>
                      <a:pt x="206" y="757"/>
                    </a:lnTo>
                    <a:lnTo>
                      <a:pt x="204" y="759"/>
                    </a:lnTo>
                    <a:lnTo>
                      <a:pt x="206" y="763"/>
                    </a:lnTo>
                    <a:lnTo>
                      <a:pt x="208" y="765"/>
                    </a:lnTo>
                    <a:lnTo>
                      <a:pt x="208" y="769"/>
                    </a:lnTo>
                    <a:lnTo>
                      <a:pt x="206" y="771"/>
                    </a:lnTo>
                    <a:lnTo>
                      <a:pt x="204" y="775"/>
                    </a:lnTo>
                    <a:lnTo>
                      <a:pt x="202" y="781"/>
                    </a:lnTo>
                    <a:lnTo>
                      <a:pt x="198" y="785"/>
                    </a:lnTo>
                    <a:lnTo>
                      <a:pt x="194" y="791"/>
                    </a:lnTo>
                    <a:lnTo>
                      <a:pt x="190" y="797"/>
                    </a:lnTo>
                    <a:lnTo>
                      <a:pt x="186" y="801"/>
                    </a:lnTo>
                    <a:lnTo>
                      <a:pt x="184" y="805"/>
                    </a:lnTo>
                    <a:lnTo>
                      <a:pt x="184" y="807"/>
                    </a:lnTo>
                    <a:lnTo>
                      <a:pt x="182" y="809"/>
                    </a:lnTo>
                    <a:lnTo>
                      <a:pt x="182" y="811"/>
                    </a:lnTo>
                    <a:lnTo>
                      <a:pt x="180" y="811"/>
                    </a:lnTo>
                    <a:lnTo>
                      <a:pt x="178" y="811"/>
                    </a:lnTo>
                    <a:lnTo>
                      <a:pt x="176" y="811"/>
                    </a:lnTo>
                    <a:lnTo>
                      <a:pt x="172" y="809"/>
                    </a:lnTo>
                    <a:lnTo>
                      <a:pt x="170" y="809"/>
                    </a:lnTo>
                    <a:lnTo>
                      <a:pt x="166" y="807"/>
                    </a:lnTo>
                    <a:lnTo>
                      <a:pt x="166" y="803"/>
                    </a:lnTo>
                    <a:lnTo>
                      <a:pt x="168" y="797"/>
                    </a:lnTo>
                    <a:lnTo>
                      <a:pt x="172" y="791"/>
                    </a:lnTo>
                    <a:lnTo>
                      <a:pt x="178" y="785"/>
                    </a:lnTo>
                    <a:lnTo>
                      <a:pt x="186" y="779"/>
                    </a:lnTo>
                    <a:lnTo>
                      <a:pt x="190" y="773"/>
                    </a:lnTo>
                    <a:lnTo>
                      <a:pt x="196" y="769"/>
                    </a:lnTo>
                    <a:lnTo>
                      <a:pt x="196" y="765"/>
                    </a:lnTo>
                    <a:lnTo>
                      <a:pt x="196" y="763"/>
                    </a:lnTo>
                    <a:lnTo>
                      <a:pt x="196" y="761"/>
                    </a:lnTo>
                    <a:lnTo>
                      <a:pt x="196" y="759"/>
                    </a:lnTo>
                    <a:lnTo>
                      <a:pt x="196" y="757"/>
                    </a:lnTo>
                    <a:lnTo>
                      <a:pt x="196" y="755"/>
                    </a:lnTo>
                    <a:lnTo>
                      <a:pt x="200" y="751"/>
                    </a:lnTo>
                    <a:lnTo>
                      <a:pt x="204" y="744"/>
                    </a:lnTo>
                    <a:lnTo>
                      <a:pt x="210" y="738"/>
                    </a:lnTo>
                    <a:lnTo>
                      <a:pt x="218" y="730"/>
                    </a:lnTo>
                    <a:lnTo>
                      <a:pt x="226" y="722"/>
                    </a:lnTo>
                    <a:lnTo>
                      <a:pt x="233" y="716"/>
                    </a:lnTo>
                    <a:lnTo>
                      <a:pt x="241" y="708"/>
                    </a:lnTo>
                    <a:lnTo>
                      <a:pt x="247" y="702"/>
                    </a:lnTo>
                    <a:lnTo>
                      <a:pt x="253" y="696"/>
                    </a:lnTo>
                    <a:lnTo>
                      <a:pt x="257" y="690"/>
                    </a:lnTo>
                    <a:lnTo>
                      <a:pt x="261" y="684"/>
                    </a:lnTo>
                    <a:lnTo>
                      <a:pt x="265" y="680"/>
                    </a:lnTo>
                    <a:lnTo>
                      <a:pt x="269" y="674"/>
                    </a:lnTo>
                    <a:lnTo>
                      <a:pt x="273" y="672"/>
                    </a:lnTo>
                    <a:lnTo>
                      <a:pt x="275" y="668"/>
                    </a:lnTo>
                    <a:lnTo>
                      <a:pt x="273" y="668"/>
                    </a:lnTo>
                    <a:lnTo>
                      <a:pt x="267" y="670"/>
                    </a:lnTo>
                    <a:lnTo>
                      <a:pt x="259" y="676"/>
                    </a:lnTo>
                    <a:lnTo>
                      <a:pt x="249" y="680"/>
                    </a:lnTo>
                    <a:lnTo>
                      <a:pt x="245" y="682"/>
                    </a:lnTo>
                    <a:lnTo>
                      <a:pt x="241" y="682"/>
                    </a:lnTo>
                    <a:lnTo>
                      <a:pt x="241" y="680"/>
                    </a:lnTo>
                    <a:lnTo>
                      <a:pt x="245" y="678"/>
                    </a:lnTo>
                    <a:lnTo>
                      <a:pt x="249" y="672"/>
                    </a:lnTo>
                    <a:lnTo>
                      <a:pt x="255" y="668"/>
                    </a:lnTo>
                    <a:lnTo>
                      <a:pt x="261" y="660"/>
                    </a:lnTo>
                    <a:lnTo>
                      <a:pt x="267" y="653"/>
                    </a:lnTo>
                    <a:lnTo>
                      <a:pt x="271" y="649"/>
                    </a:lnTo>
                    <a:lnTo>
                      <a:pt x="273" y="643"/>
                    </a:lnTo>
                    <a:lnTo>
                      <a:pt x="275" y="639"/>
                    </a:lnTo>
                    <a:lnTo>
                      <a:pt x="275" y="635"/>
                    </a:lnTo>
                    <a:lnTo>
                      <a:pt x="275" y="633"/>
                    </a:lnTo>
                    <a:lnTo>
                      <a:pt x="273" y="631"/>
                    </a:lnTo>
                    <a:lnTo>
                      <a:pt x="273" y="629"/>
                    </a:lnTo>
                    <a:lnTo>
                      <a:pt x="271" y="627"/>
                    </a:lnTo>
                    <a:lnTo>
                      <a:pt x="269" y="627"/>
                    </a:lnTo>
                    <a:lnTo>
                      <a:pt x="267" y="627"/>
                    </a:lnTo>
                    <a:lnTo>
                      <a:pt x="263" y="627"/>
                    </a:lnTo>
                    <a:lnTo>
                      <a:pt x="259" y="629"/>
                    </a:lnTo>
                    <a:lnTo>
                      <a:pt x="257" y="631"/>
                    </a:lnTo>
                    <a:lnTo>
                      <a:pt x="253" y="633"/>
                    </a:lnTo>
                    <a:lnTo>
                      <a:pt x="249" y="635"/>
                    </a:lnTo>
                    <a:lnTo>
                      <a:pt x="247" y="635"/>
                    </a:lnTo>
                    <a:lnTo>
                      <a:pt x="245" y="635"/>
                    </a:lnTo>
                    <a:lnTo>
                      <a:pt x="243" y="635"/>
                    </a:lnTo>
                    <a:lnTo>
                      <a:pt x="243" y="637"/>
                    </a:lnTo>
                    <a:lnTo>
                      <a:pt x="241" y="637"/>
                    </a:lnTo>
                    <a:lnTo>
                      <a:pt x="239" y="637"/>
                    </a:lnTo>
                    <a:lnTo>
                      <a:pt x="237" y="639"/>
                    </a:lnTo>
                    <a:lnTo>
                      <a:pt x="235" y="641"/>
                    </a:lnTo>
                    <a:lnTo>
                      <a:pt x="231" y="641"/>
                    </a:lnTo>
                    <a:lnTo>
                      <a:pt x="229" y="643"/>
                    </a:lnTo>
                    <a:lnTo>
                      <a:pt x="226" y="643"/>
                    </a:lnTo>
                    <a:lnTo>
                      <a:pt x="224" y="645"/>
                    </a:lnTo>
                    <a:lnTo>
                      <a:pt x="222" y="645"/>
                    </a:lnTo>
                    <a:lnTo>
                      <a:pt x="216" y="649"/>
                    </a:lnTo>
                    <a:lnTo>
                      <a:pt x="210" y="653"/>
                    </a:lnTo>
                    <a:lnTo>
                      <a:pt x="206" y="658"/>
                    </a:lnTo>
                    <a:lnTo>
                      <a:pt x="200" y="662"/>
                    </a:lnTo>
                    <a:lnTo>
                      <a:pt x="192" y="668"/>
                    </a:lnTo>
                    <a:lnTo>
                      <a:pt x="184" y="674"/>
                    </a:lnTo>
                    <a:lnTo>
                      <a:pt x="172" y="680"/>
                    </a:lnTo>
                    <a:lnTo>
                      <a:pt x="160" y="686"/>
                    </a:lnTo>
                    <a:lnTo>
                      <a:pt x="150" y="692"/>
                    </a:lnTo>
                    <a:lnTo>
                      <a:pt x="146" y="694"/>
                    </a:lnTo>
                    <a:lnTo>
                      <a:pt x="148" y="694"/>
                    </a:lnTo>
                    <a:lnTo>
                      <a:pt x="144" y="698"/>
                    </a:lnTo>
                    <a:lnTo>
                      <a:pt x="135" y="704"/>
                    </a:lnTo>
                    <a:lnTo>
                      <a:pt x="115" y="714"/>
                    </a:lnTo>
                    <a:lnTo>
                      <a:pt x="95" y="728"/>
                    </a:lnTo>
                    <a:lnTo>
                      <a:pt x="81" y="736"/>
                    </a:lnTo>
                    <a:lnTo>
                      <a:pt x="73" y="744"/>
                    </a:lnTo>
                    <a:lnTo>
                      <a:pt x="67" y="748"/>
                    </a:lnTo>
                    <a:lnTo>
                      <a:pt x="65" y="753"/>
                    </a:lnTo>
                    <a:lnTo>
                      <a:pt x="61" y="757"/>
                    </a:lnTo>
                    <a:lnTo>
                      <a:pt x="59" y="761"/>
                    </a:lnTo>
                    <a:lnTo>
                      <a:pt x="55" y="765"/>
                    </a:lnTo>
                    <a:lnTo>
                      <a:pt x="40" y="775"/>
                    </a:lnTo>
                    <a:lnTo>
                      <a:pt x="30" y="783"/>
                    </a:lnTo>
                    <a:lnTo>
                      <a:pt x="22" y="789"/>
                    </a:lnTo>
                    <a:lnTo>
                      <a:pt x="18" y="793"/>
                    </a:lnTo>
                    <a:lnTo>
                      <a:pt x="14" y="797"/>
                    </a:lnTo>
                    <a:lnTo>
                      <a:pt x="10" y="799"/>
                    </a:lnTo>
                    <a:lnTo>
                      <a:pt x="6" y="801"/>
                    </a:lnTo>
                    <a:lnTo>
                      <a:pt x="0" y="805"/>
                    </a:lnTo>
                    <a:lnTo>
                      <a:pt x="2" y="803"/>
                    </a:lnTo>
                    <a:lnTo>
                      <a:pt x="4" y="801"/>
                    </a:lnTo>
                    <a:lnTo>
                      <a:pt x="6" y="799"/>
                    </a:lnTo>
                    <a:lnTo>
                      <a:pt x="8" y="797"/>
                    </a:lnTo>
                    <a:lnTo>
                      <a:pt x="10" y="795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73" name="Freeform 1119"/>
              <p:cNvSpPr>
                <a:spLocks/>
              </p:cNvSpPr>
              <p:nvPr/>
            </p:nvSpPr>
            <p:spPr bwMode="auto">
              <a:xfrm>
                <a:off x="1307" y="4112"/>
                <a:ext cx="18" cy="17"/>
              </a:xfrm>
              <a:custGeom>
                <a:avLst/>
                <a:gdLst>
                  <a:gd name="T0" fmla="*/ 4 w 18"/>
                  <a:gd name="T1" fmla="*/ 0 h 17"/>
                  <a:gd name="T2" fmla="*/ 0 w 18"/>
                  <a:gd name="T3" fmla="*/ 9 h 17"/>
                  <a:gd name="T4" fmla="*/ 16 w 18"/>
                  <a:gd name="T5" fmla="*/ 17 h 17"/>
                  <a:gd name="T6" fmla="*/ 18 w 18"/>
                  <a:gd name="T7" fmla="*/ 9 h 17"/>
                  <a:gd name="T8" fmla="*/ 4 w 18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4" y="0"/>
                    </a:moveTo>
                    <a:lnTo>
                      <a:pt x="0" y="9"/>
                    </a:lnTo>
                    <a:lnTo>
                      <a:pt x="16" y="17"/>
                    </a:lnTo>
                    <a:lnTo>
                      <a:pt x="18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74" name="Freeform 1120"/>
              <p:cNvSpPr>
                <a:spLocks/>
              </p:cNvSpPr>
              <p:nvPr/>
            </p:nvSpPr>
            <p:spPr bwMode="auto">
              <a:xfrm>
                <a:off x="1311" y="2845"/>
                <a:ext cx="874" cy="1276"/>
              </a:xfrm>
              <a:custGeom>
                <a:avLst/>
                <a:gdLst>
                  <a:gd name="T0" fmla="*/ 862 w 874"/>
                  <a:gd name="T1" fmla="*/ 0 h 1276"/>
                  <a:gd name="T2" fmla="*/ 805 w 874"/>
                  <a:gd name="T3" fmla="*/ 62 h 1276"/>
                  <a:gd name="T4" fmla="*/ 751 w 874"/>
                  <a:gd name="T5" fmla="*/ 127 h 1276"/>
                  <a:gd name="T6" fmla="*/ 694 w 874"/>
                  <a:gd name="T7" fmla="*/ 194 h 1276"/>
                  <a:gd name="T8" fmla="*/ 637 w 874"/>
                  <a:gd name="T9" fmla="*/ 265 h 1276"/>
                  <a:gd name="T10" fmla="*/ 581 w 874"/>
                  <a:gd name="T11" fmla="*/ 335 h 1276"/>
                  <a:gd name="T12" fmla="*/ 524 w 874"/>
                  <a:gd name="T13" fmla="*/ 410 h 1276"/>
                  <a:gd name="T14" fmla="*/ 469 w 874"/>
                  <a:gd name="T15" fmla="*/ 485 h 1276"/>
                  <a:gd name="T16" fmla="*/ 413 w 874"/>
                  <a:gd name="T17" fmla="*/ 564 h 1276"/>
                  <a:gd name="T18" fmla="*/ 358 w 874"/>
                  <a:gd name="T19" fmla="*/ 645 h 1276"/>
                  <a:gd name="T20" fmla="*/ 306 w 874"/>
                  <a:gd name="T21" fmla="*/ 728 h 1276"/>
                  <a:gd name="T22" fmla="*/ 251 w 874"/>
                  <a:gd name="T23" fmla="*/ 811 h 1276"/>
                  <a:gd name="T24" fmla="*/ 198 w 874"/>
                  <a:gd name="T25" fmla="*/ 897 h 1276"/>
                  <a:gd name="T26" fmla="*/ 148 w 874"/>
                  <a:gd name="T27" fmla="*/ 986 h 1276"/>
                  <a:gd name="T28" fmla="*/ 97 w 874"/>
                  <a:gd name="T29" fmla="*/ 1079 h 1276"/>
                  <a:gd name="T30" fmla="*/ 49 w 874"/>
                  <a:gd name="T31" fmla="*/ 1172 h 1276"/>
                  <a:gd name="T32" fmla="*/ 0 w 874"/>
                  <a:gd name="T33" fmla="*/ 1267 h 1276"/>
                  <a:gd name="T34" fmla="*/ 14 w 874"/>
                  <a:gd name="T35" fmla="*/ 1276 h 1276"/>
                  <a:gd name="T36" fmla="*/ 63 w 874"/>
                  <a:gd name="T37" fmla="*/ 1180 h 1276"/>
                  <a:gd name="T38" fmla="*/ 111 w 874"/>
                  <a:gd name="T39" fmla="*/ 1087 h 1276"/>
                  <a:gd name="T40" fmla="*/ 162 w 874"/>
                  <a:gd name="T41" fmla="*/ 997 h 1276"/>
                  <a:gd name="T42" fmla="*/ 215 w 874"/>
                  <a:gd name="T43" fmla="*/ 908 h 1276"/>
                  <a:gd name="T44" fmla="*/ 265 w 874"/>
                  <a:gd name="T45" fmla="*/ 821 h 1276"/>
                  <a:gd name="T46" fmla="*/ 320 w 874"/>
                  <a:gd name="T47" fmla="*/ 736 h 1276"/>
                  <a:gd name="T48" fmla="*/ 372 w 874"/>
                  <a:gd name="T49" fmla="*/ 653 h 1276"/>
                  <a:gd name="T50" fmla="*/ 427 w 874"/>
                  <a:gd name="T51" fmla="*/ 574 h 1276"/>
                  <a:gd name="T52" fmla="*/ 484 w 874"/>
                  <a:gd name="T53" fmla="*/ 495 h 1276"/>
                  <a:gd name="T54" fmla="*/ 538 w 874"/>
                  <a:gd name="T55" fmla="*/ 420 h 1276"/>
                  <a:gd name="T56" fmla="*/ 595 w 874"/>
                  <a:gd name="T57" fmla="*/ 346 h 1276"/>
                  <a:gd name="T58" fmla="*/ 649 w 874"/>
                  <a:gd name="T59" fmla="*/ 275 h 1276"/>
                  <a:gd name="T60" fmla="*/ 706 w 874"/>
                  <a:gd name="T61" fmla="*/ 206 h 1276"/>
                  <a:gd name="T62" fmla="*/ 763 w 874"/>
                  <a:gd name="T63" fmla="*/ 139 h 1276"/>
                  <a:gd name="T64" fmla="*/ 819 w 874"/>
                  <a:gd name="T65" fmla="*/ 73 h 1276"/>
                  <a:gd name="T66" fmla="*/ 874 w 874"/>
                  <a:gd name="T67" fmla="*/ 10 h 1276"/>
                  <a:gd name="T68" fmla="*/ 862 w 874"/>
                  <a:gd name="T69" fmla="*/ 0 h 127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74" h="1276">
                    <a:moveTo>
                      <a:pt x="862" y="0"/>
                    </a:moveTo>
                    <a:lnTo>
                      <a:pt x="805" y="62"/>
                    </a:lnTo>
                    <a:lnTo>
                      <a:pt x="751" y="127"/>
                    </a:lnTo>
                    <a:lnTo>
                      <a:pt x="694" y="194"/>
                    </a:lnTo>
                    <a:lnTo>
                      <a:pt x="637" y="265"/>
                    </a:lnTo>
                    <a:lnTo>
                      <a:pt x="581" y="335"/>
                    </a:lnTo>
                    <a:lnTo>
                      <a:pt x="524" y="410"/>
                    </a:lnTo>
                    <a:lnTo>
                      <a:pt x="469" y="485"/>
                    </a:lnTo>
                    <a:lnTo>
                      <a:pt x="413" y="564"/>
                    </a:lnTo>
                    <a:lnTo>
                      <a:pt x="358" y="645"/>
                    </a:lnTo>
                    <a:lnTo>
                      <a:pt x="306" y="728"/>
                    </a:lnTo>
                    <a:lnTo>
                      <a:pt x="251" y="811"/>
                    </a:lnTo>
                    <a:lnTo>
                      <a:pt x="198" y="897"/>
                    </a:lnTo>
                    <a:lnTo>
                      <a:pt x="148" y="986"/>
                    </a:lnTo>
                    <a:lnTo>
                      <a:pt x="97" y="1079"/>
                    </a:lnTo>
                    <a:lnTo>
                      <a:pt x="49" y="1172"/>
                    </a:lnTo>
                    <a:lnTo>
                      <a:pt x="0" y="1267"/>
                    </a:lnTo>
                    <a:lnTo>
                      <a:pt x="14" y="1276"/>
                    </a:lnTo>
                    <a:lnTo>
                      <a:pt x="63" y="1180"/>
                    </a:lnTo>
                    <a:lnTo>
                      <a:pt x="111" y="1087"/>
                    </a:lnTo>
                    <a:lnTo>
                      <a:pt x="162" y="997"/>
                    </a:lnTo>
                    <a:lnTo>
                      <a:pt x="215" y="908"/>
                    </a:lnTo>
                    <a:lnTo>
                      <a:pt x="265" y="821"/>
                    </a:lnTo>
                    <a:lnTo>
                      <a:pt x="320" y="736"/>
                    </a:lnTo>
                    <a:lnTo>
                      <a:pt x="372" y="653"/>
                    </a:lnTo>
                    <a:lnTo>
                      <a:pt x="427" y="574"/>
                    </a:lnTo>
                    <a:lnTo>
                      <a:pt x="484" y="495"/>
                    </a:lnTo>
                    <a:lnTo>
                      <a:pt x="538" y="420"/>
                    </a:lnTo>
                    <a:lnTo>
                      <a:pt x="595" y="346"/>
                    </a:lnTo>
                    <a:lnTo>
                      <a:pt x="649" y="275"/>
                    </a:lnTo>
                    <a:lnTo>
                      <a:pt x="706" y="206"/>
                    </a:lnTo>
                    <a:lnTo>
                      <a:pt x="763" y="139"/>
                    </a:lnTo>
                    <a:lnTo>
                      <a:pt x="819" y="73"/>
                    </a:lnTo>
                    <a:lnTo>
                      <a:pt x="874" y="10"/>
                    </a:lnTo>
                    <a:lnTo>
                      <a:pt x="862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75" name="Freeform 1121"/>
              <p:cNvSpPr>
                <a:spLocks/>
              </p:cNvSpPr>
              <p:nvPr/>
            </p:nvSpPr>
            <p:spPr bwMode="auto">
              <a:xfrm>
                <a:off x="2173" y="2155"/>
                <a:ext cx="736" cy="700"/>
              </a:xfrm>
              <a:custGeom>
                <a:avLst/>
                <a:gdLst>
                  <a:gd name="T0" fmla="*/ 724 w 736"/>
                  <a:gd name="T1" fmla="*/ 0 h 700"/>
                  <a:gd name="T2" fmla="*/ 641 w 736"/>
                  <a:gd name="T3" fmla="*/ 71 h 700"/>
                  <a:gd name="T4" fmla="*/ 554 w 736"/>
                  <a:gd name="T5" fmla="*/ 146 h 700"/>
                  <a:gd name="T6" fmla="*/ 465 w 736"/>
                  <a:gd name="T7" fmla="*/ 225 h 700"/>
                  <a:gd name="T8" fmla="*/ 374 w 736"/>
                  <a:gd name="T9" fmla="*/ 308 h 700"/>
                  <a:gd name="T10" fmla="*/ 281 w 736"/>
                  <a:gd name="T11" fmla="*/ 397 h 700"/>
                  <a:gd name="T12" fmla="*/ 188 w 736"/>
                  <a:gd name="T13" fmla="*/ 490 h 700"/>
                  <a:gd name="T14" fmla="*/ 95 w 736"/>
                  <a:gd name="T15" fmla="*/ 587 h 700"/>
                  <a:gd name="T16" fmla="*/ 0 w 736"/>
                  <a:gd name="T17" fmla="*/ 690 h 700"/>
                  <a:gd name="T18" fmla="*/ 12 w 736"/>
                  <a:gd name="T19" fmla="*/ 700 h 700"/>
                  <a:gd name="T20" fmla="*/ 107 w 736"/>
                  <a:gd name="T21" fmla="*/ 599 h 700"/>
                  <a:gd name="T22" fmla="*/ 200 w 736"/>
                  <a:gd name="T23" fmla="*/ 502 h 700"/>
                  <a:gd name="T24" fmla="*/ 293 w 736"/>
                  <a:gd name="T25" fmla="*/ 409 h 700"/>
                  <a:gd name="T26" fmla="*/ 386 w 736"/>
                  <a:gd name="T27" fmla="*/ 320 h 700"/>
                  <a:gd name="T28" fmla="*/ 477 w 736"/>
                  <a:gd name="T29" fmla="*/ 237 h 700"/>
                  <a:gd name="T30" fmla="*/ 566 w 736"/>
                  <a:gd name="T31" fmla="*/ 158 h 700"/>
                  <a:gd name="T32" fmla="*/ 653 w 736"/>
                  <a:gd name="T33" fmla="*/ 83 h 700"/>
                  <a:gd name="T34" fmla="*/ 736 w 736"/>
                  <a:gd name="T35" fmla="*/ 15 h 700"/>
                  <a:gd name="T36" fmla="*/ 724 w 736"/>
                  <a:gd name="T37" fmla="*/ 0 h 70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36" h="700">
                    <a:moveTo>
                      <a:pt x="724" y="0"/>
                    </a:moveTo>
                    <a:lnTo>
                      <a:pt x="641" y="71"/>
                    </a:lnTo>
                    <a:lnTo>
                      <a:pt x="554" y="146"/>
                    </a:lnTo>
                    <a:lnTo>
                      <a:pt x="465" y="225"/>
                    </a:lnTo>
                    <a:lnTo>
                      <a:pt x="374" y="308"/>
                    </a:lnTo>
                    <a:lnTo>
                      <a:pt x="281" y="397"/>
                    </a:lnTo>
                    <a:lnTo>
                      <a:pt x="188" y="490"/>
                    </a:lnTo>
                    <a:lnTo>
                      <a:pt x="95" y="587"/>
                    </a:lnTo>
                    <a:lnTo>
                      <a:pt x="0" y="690"/>
                    </a:lnTo>
                    <a:lnTo>
                      <a:pt x="12" y="700"/>
                    </a:lnTo>
                    <a:lnTo>
                      <a:pt x="107" y="599"/>
                    </a:lnTo>
                    <a:lnTo>
                      <a:pt x="200" y="502"/>
                    </a:lnTo>
                    <a:lnTo>
                      <a:pt x="293" y="409"/>
                    </a:lnTo>
                    <a:lnTo>
                      <a:pt x="386" y="320"/>
                    </a:lnTo>
                    <a:lnTo>
                      <a:pt x="477" y="237"/>
                    </a:lnTo>
                    <a:lnTo>
                      <a:pt x="566" y="158"/>
                    </a:lnTo>
                    <a:lnTo>
                      <a:pt x="653" y="83"/>
                    </a:lnTo>
                    <a:lnTo>
                      <a:pt x="736" y="15"/>
                    </a:lnTo>
                    <a:lnTo>
                      <a:pt x="724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76" name="Freeform 1122"/>
              <p:cNvSpPr>
                <a:spLocks/>
              </p:cNvSpPr>
              <p:nvPr/>
            </p:nvSpPr>
            <p:spPr bwMode="auto">
              <a:xfrm>
                <a:off x="2897" y="1783"/>
                <a:ext cx="506" cy="387"/>
              </a:xfrm>
              <a:custGeom>
                <a:avLst/>
                <a:gdLst>
                  <a:gd name="T0" fmla="*/ 496 w 506"/>
                  <a:gd name="T1" fmla="*/ 0 h 387"/>
                  <a:gd name="T2" fmla="*/ 447 w 506"/>
                  <a:gd name="T3" fmla="*/ 35 h 387"/>
                  <a:gd name="T4" fmla="*/ 395 w 506"/>
                  <a:gd name="T5" fmla="*/ 73 h 387"/>
                  <a:gd name="T6" fmla="*/ 338 w 506"/>
                  <a:gd name="T7" fmla="*/ 114 h 387"/>
                  <a:gd name="T8" fmla="*/ 275 w 506"/>
                  <a:gd name="T9" fmla="*/ 158 h 387"/>
                  <a:gd name="T10" fmla="*/ 210 w 506"/>
                  <a:gd name="T11" fmla="*/ 207 h 387"/>
                  <a:gd name="T12" fmla="*/ 144 w 506"/>
                  <a:gd name="T13" fmla="*/ 259 h 387"/>
                  <a:gd name="T14" fmla="*/ 73 w 506"/>
                  <a:gd name="T15" fmla="*/ 314 h 387"/>
                  <a:gd name="T16" fmla="*/ 0 w 506"/>
                  <a:gd name="T17" fmla="*/ 372 h 387"/>
                  <a:gd name="T18" fmla="*/ 12 w 506"/>
                  <a:gd name="T19" fmla="*/ 387 h 387"/>
                  <a:gd name="T20" fmla="*/ 85 w 506"/>
                  <a:gd name="T21" fmla="*/ 328 h 387"/>
                  <a:gd name="T22" fmla="*/ 154 w 506"/>
                  <a:gd name="T23" fmla="*/ 271 h 387"/>
                  <a:gd name="T24" fmla="*/ 223 w 506"/>
                  <a:gd name="T25" fmla="*/ 221 h 387"/>
                  <a:gd name="T26" fmla="*/ 285 w 506"/>
                  <a:gd name="T27" fmla="*/ 172 h 387"/>
                  <a:gd name="T28" fmla="*/ 346 w 506"/>
                  <a:gd name="T29" fmla="*/ 128 h 387"/>
                  <a:gd name="T30" fmla="*/ 405 w 506"/>
                  <a:gd name="T31" fmla="*/ 85 h 387"/>
                  <a:gd name="T32" fmla="*/ 457 w 506"/>
                  <a:gd name="T33" fmla="*/ 49 h 387"/>
                  <a:gd name="T34" fmla="*/ 506 w 506"/>
                  <a:gd name="T35" fmla="*/ 15 h 387"/>
                  <a:gd name="T36" fmla="*/ 496 w 506"/>
                  <a:gd name="T37" fmla="*/ 0 h 3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06" h="387">
                    <a:moveTo>
                      <a:pt x="496" y="0"/>
                    </a:moveTo>
                    <a:lnTo>
                      <a:pt x="447" y="35"/>
                    </a:lnTo>
                    <a:lnTo>
                      <a:pt x="395" y="73"/>
                    </a:lnTo>
                    <a:lnTo>
                      <a:pt x="338" y="114"/>
                    </a:lnTo>
                    <a:lnTo>
                      <a:pt x="275" y="158"/>
                    </a:lnTo>
                    <a:lnTo>
                      <a:pt x="210" y="207"/>
                    </a:lnTo>
                    <a:lnTo>
                      <a:pt x="144" y="259"/>
                    </a:lnTo>
                    <a:lnTo>
                      <a:pt x="73" y="314"/>
                    </a:lnTo>
                    <a:lnTo>
                      <a:pt x="0" y="372"/>
                    </a:lnTo>
                    <a:lnTo>
                      <a:pt x="12" y="387"/>
                    </a:lnTo>
                    <a:lnTo>
                      <a:pt x="85" y="328"/>
                    </a:lnTo>
                    <a:lnTo>
                      <a:pt x="154" y="271"/>
                    </a:lnTo>
                    <a:lnTo>
                      <a:pt x="223" y="221"/>
                    </a:lnTo>
                    <a:lnTo>
                      <a:pt x="285" y="172"/>
                    </a:lnTo>
                    <a:lnTo>
                      <a:pt x="346" y="128"/>
                    </a:lnTo>
                    <a:lnTo>
                      <a:pt x="405" y="85"/>
                    </a:lnTo>
                    <a:lnTo>
                      <a:pt x="457" y="49"/>
                    </a:lnTo>
                    <a:lnTo>
                      <a:pt x="506" y="15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77" name="Freeform 1123"/>
              <p:cNvSpPr>
                <a:spLocks/>
              </p:cNvSpPr>
              <p:nvPr/>
            </p:nvSpPr>
            <p:spPr bwMode="auto">
              <a:xfrm>
                <a:off x="3393" y="1658"/>
                <a:ext cx="200" cy="140"/>
              </a:xfrm>
              <a:custGeom>
                <a:avLst/>
                <a:gdLst>
                  <a:gd name="T0" fmla="*/ 192 w 200"/>
                  <a:gd name="T1" fmla="*/ 0 h 140"/>
                  <a:gd name="T2" fmla="*/ 188 w 200"/>
                  <a:gd name="T3" fmla="*/ 2 h 140"/>
                  <a:gd name="T4" fmla="*/ 178 w 200"/>
                  <a:gd name="T5" fmla="*/ 8 h 140"/>
                  <a:gd name="T6" fmla="*/ 162 w 200"/>
                  <a:gd name="T7" fmla="*/ 20 h 140"/>
                  <a:gd name="T8" fmla="*/ 139 w 200"/>
                  <a:gd name="T9" fmla="*/ 34 h 140"/>
                  <a:gd name="T10" fmla="*/ 111 w 200"/>
                  <a:gd name="T11" fmla="*/ 51 h 140"/>
                  <a:gd name="T12" fmla="*/ 79 w 200"/>
                  <a:gd name="T13" fmla="*/ 73 h 140"/>
                  <a:gd name="T14" fmla="*/ 42 w 200"/>
                  <a:gd name="T15" fmla="*/ 97 h 140"/>
                  <a:gd name="T16" fmla="*/ 0 w 200"/>
                  <a:gd name="T17" fmla="*/ 125 h 140"/>
                  <a:gd name="T18" fmla="*/ 10 w 200"/>
                  <a:gd name="T19" fmla="*/ 140 h 140"/>
                  <a:gd name="T20" fmla="*/ 50 w 200"/>
                  <a:gd name="T21" fmla="*/ 111 h 140"/>
                  <a:gd name="T22" fmla="*/ 89 w 200"/>
                  <a:gd name="T23" fmla="*/ 87 h 140"/>
                  <a:gd name="T24" fmla="*/ 121 w 200"/>
                  <a:gd name="T25" fmla="*/ 65 h 140"/>
                  <a:gd name="T26" fmla="*/ 147 w 200"/>
                  <a:gd name="T27" fmla="*/ 49 h 140"/>
                  <a:gd name="T28" fmla="*/ 170 w 200"/>
                  <a:gd name="T29" fmla="*/ 34 h 140"/>
                  <a:gd name="T30" fmla="*/ 186 w 200"/>
                  <a:gd name="T31" fmla="*/ 24 h 140"/>
                  <a:gd name="T32" fmla="*/ 196 w 200"/>
                  <a:gd name="T33" fmla="*/ 16 h 140"/>
                  <a:gd name="T34" fmla="*/ 200 w 200"/>
                  <a:gd name="T35" fmla="*/ 14 h 140"/>
                  <a:gd name="T36" fmla="*/ 192 w 200"/>
                  <a:gd name="T37" fmla="*/ 0 h 14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00" h="140">
                    <a:moveTo>
                      <a:pt x="192" y="0"/>
                    </a:moveTo>
                    <a:lnTo>
                      <a:pt x="188" y="2"/>
                    </a:lnTo>
                    <a:lnTo>
                      <a:pt x="178" y="8"/>
                    </a:lnTo>
                    <a:lnTo>
                      <a:pt x="162" y="20"/>
                    </a:lnTo>
                    <a:lnTo>
                      <a:pt x="139" y="34"/>
                    </a:lnTo>
                    <a:lnTo>
                      <a:pt x="111" y="51"/>
                    </a:lnTo>
                    <a:lnTo>
                      <a:pt x="79" y="73"/>
                    </a:lnTo>
                    <a:lnTo>
                      <a:pt x="42" y="97"/>
                    </a:lnTo>
                    <a:lnTo>
                      <a:pt x="0" y="125"/>
                    </a:lnTo>
                    <a:lnTo>
                      <a:pt x="10" y="140"/>
                    </a:lnTo>
                    <a:lnTo>
                      <a:pt x="50" y="111"/>
                    </a:lnTo>
                    <a:lnTo>
                      <a:pt x="89" y="87"/>
                    </a:lnTo>
                    <a:lnTo>
                      <a:pt x="121" y="65"/>
                    </a:lnTo>
                    <a:lnTo>
                      <a:pt x="147" y="49"/>
                    </a:lnTo>
                    <a:lnTo>
                      <a:pt x="170" y="34"/>
                    </a:lnTo>
                    <a:lnTo>
                      <a:pt x="186" y="24"/>
                    </a:lnTo>
                    <a:lnTo>
                      <a:pt x="196" y="16"/>
                    </a:lnTo>
                    <a:lnTo>
                      <a:pt x="200" y="14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78" name="Freeform 1124"/>
              <p:cNvSpPr>
                <a:spLocks/>
              </p:cNvSpPr>
              <p:nvPr/>
            </p:nvSpPr>
            <p:spPr bwMode="auto">
              <a:xfrm>
                <a:off x="3585" y="1654"/>
                <a:ext cx="16" cy="18"/>
              </a:xfrm>
              <a:custGeom>
                <a:avLst/>
                <a:gdLst>
                  <a:gd name="T0" fmla="*/ 8 w 16"/>
                  <a:gd name="T1" fmla="*/ 18 h 18"/>
                  <a:gd name="T2" fmla="*/ 16 w 16"/>
                  <a:gd name="T3" fmla="*/ 14 h 18"/>
                  <a:gd name="T4" fmla="*/ 6 w 16"/>
                  <a:gd name="T5" fmla="*/ 0 h 18"/>
                  <a:gd name="T6" fmla="*/ 0 w 16"/>
                  <a:gd name="T7" fmla="*/ 4 h 18"/>
                  <a:gd name="T8" fmla="*/ 8 w 16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8" y="18"/>
                    </a:moveTo>
                    <a:lnTo>
                      <a:pt x="16" y="14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8" y="1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79" name="Freeform 1125"/>
              <p:cNvSpPr>
                <a:spLocks/>
              </p:cNvSpPr>
              <p:nvPr/>
            </p:nvSpPr>
            <p:spPr bwMode="auto">
              <a:xfrm>
                <a:off x="1307" y="4110"/>
                <a:ext cx="20" cy="19"/>
              </a:xfrm>
              <a:custGeom>
                <a:avLst/>
                <a:gdLst>
                  <a:gd name="T0" fmla="*/ 6 w 20"/>
                  <a:gd name="T1" fmla="*/ 0 h 19"/>
                  <a:gd name="T2" fmla="*/ 0 w 20"/>
                  <a:gd name="T3" fmla="*/ 8 h 19"/>
                  <a:gd name="T4" fmla="*/ 14 w 20"/>
                  <a:gd name="T5" fmla="*/ 19 h 19"/>
                  <a:gd name="T6" fmla="*/ 20 w 20"/>
                  <a:gd name="T7" fmla="*/ 11 h 19"/>
                  <a:gd name="T8" fmla="*/ 6 w 20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" h="19">
                    <a:moveTo>
                      <a:pt x="6" y="0"/>
                    </a:moveTo>
                    <a:lnTo>
                      <a:pt x="0" y="8"/>
                    </a:lnTo>
                    <a:lnTo>
                      <a:pt x="14" y="19"/>
                    </a:lnTo>
                    <a:lnTo>
                      <a:pt x="20" y="1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80" name="Freeform 1126"/>
              <p:cNvSpPr>
                <a:spLocks/>
              </p:cNvSpPr>
              <p:nvPr/>
            </p:nvSpPr>
            <p:spPr bwMode="auto">
              <a:xfrm>
                <a:off x="1313" y="2772"/>
                <a:ext cx="1090" cy="1349"/>
              </a:xfrm>
              <a:custGeom>
                <a:avLst/>
                <a:gdLst>
                  <a:gd name="T0" fmla="*/ 1078 w 1090"/>
                  <a:gd name="T1" fmla="*/ 0 h 1349"/>
                  <a:gd name="T2" fmla="*/ 961 w 1090"/>
                  <a:gd name="T3" fmla="*/ 129 h 1349"/>
                  <a:gd name="T4" fmla="*/ 840 w 1090"/>
                  <a:gd name="T5" fmla="*/ 269 h 1349"/>
                  <a:gd name="T6" fmla="*/ 712 w 1090"/>
                  <a:gd name="T7" fmla="*/ 419 h 1349"/>
                  <a:gd name="T8" fmla="*/ 581 w 1090"/>
                  <a:gd name="T9" fmla="*/ 580 h 1349"/>
                  <a:gd name="T10" fmla="*/ 441 w 1090"/>
                  <a:gd name="T11" fmla="*/ 752 h 1349"/>
                  <a:gd name="T12" fmla="*/ 300 w 1090"/>
                  <a:gd name="T13" fmla="*/ 936 h 1349"/>
                  <a:gd name="T14" fmla="*/ 152 w 1090"/>
                  <a:gd name="T15" fmla="*/ 1130 h 1349"/>
                  <a:gd name="T16" fmla="*/ 0 w 1090"/>
                  <a:gd name="T17" fmla="*/ 1338 h 1349"/>
                  <a:gd name="T18" fmla="*/ 14 w 1090"/>
                  <a:gd name="T19" fmla="*/ 1349 h 1349"/>
                  <a:gd name="T20" fmla="*/ 166 w 1090"/>
                  <a:gd name="T21" fmla="*/ 1140 h 1349"/>
                  <a:gd name="T22" fmla="*/ 314 w 1090"/>
                  <a:gd name="T23" fmla="*/ 946 h 1349"/>
                  <a:gd name="T24" fmla="*/ 455 w 1090"/>
                  <a:gd name="T25" fmla="*/ 762 h 1349"/>
                  <a:gd name="T26" fmla="*/ 593 w 1090"/>
                  <a:gd name="T27" fmla="*/ 590 h 1349"/>
                  <a:gd name="T28" fmla="*/ 726 w 1090"/>
                  <a:gd name="T29" fmla="*/ 429 h 1349"/>
                  <a:gd name="T30" fmla="*/ 854 w 1090"/>
                  <a:gd name="T31" fmla="*/ 279 h 1349"/>
                  <a:gd name="T32" fmla="*/ 975 w 1090"/>
                  <a:gd name="T33" fmla="*/ 140 h 1349"/>
                  <a:gd name="T34" fmla="*/ 1090 w 1090"/>
                  <a:gd name="T35" fmla="*/ 12 h 1349"/>
                  <a:gd name="T36" fmla="*/ 1078 w 1090"/>
                  <a:gd name="T37" fmla="*/ 0 h 134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090" h="1349">
                    <a:moveTo>
                      <a:pt x="1078" y="0"/>
                    </a:moveTo>
                    <a:lnTo>
                      <a:pt x="961" y="129"/>
                    </a:lnTo>
                    <a:lnTo>
                      <a:pt x="840" y="269"/>
                    </a:lnTo>
                    <a:lnTo>
                      <a:pt x="712" y="419"/>
                    </a:lnTo>
                    <a:lnTo>
                      <a:pt x="581" y="580"/>
                    </a:lnTo>
                    <a:lnTo>
                      <a:pt x="441" y="752"/>
                    </a:lnTo>
                    <a:lnTo>
                      <a:pt x="300" y="936"/>
                    </a:lnTo>
                    <a:lnTo>
                      <a:pt x="152" y="1130"/>
                    </a:lnTo>
                    <a:lnTo>
                      <a:pt x="0" y="1338"/>
                    </a:lnTo>
                    <a:lnTo>
                      <a:pt x="14" y="1349"/>
                    </a:lnTo>
                    <a:lnTo>
                      <a:pt x="166" y="1140"/>
                    </a:lnTo>
                    <a:lnTo>
                      <a:pt x="314" y="946"/>
                    </a:lnTo>
                    <a:lnTo>
                      <a:pt x="455" y="762"/>
                    </a:lnTo>
                    <a:lnTo>
                      <a:pt x="593" y="590"/>
                    </a:lnTo>
                    <a:lnTo>
                      <a:pt x="726" y="429"/>
                    </a:lnTo>
                    <a:lnTo>
                      <a:pt x="854" y="279"/>
                    </a:lnTo>
                    <a:lnTo>
                      <a:pt x="975" y="140"/>
                    </a:lnTo>
                    <a:lnTo>
                      <a:pt x="1090" y="12"/>
                    </a:lnTo>
                    <a:lnTo>
                      <a:pt x="1078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81" name="Freeform 1127"/>
              <p:cNvSpPr>
                <a:spLocks/>
              </p:cNvSpPr>
              <p:nvPr/>
            </p:nvSpPr>
            <p:spPr bwMode="auto">
              <a:xfrm>
                <a:off x="2391" y="2107"/>
                <a:ext cx="672" cy="677"/>
              </a:xfrm>
              <a:custGeom>
                <a:avLst/>
                <a:gdLst>
                  <a:gd name="T0" fmla="*/ 660 w 672"/>
                  <a:gd name="T1" fmla="*/ 0 h 677"/>
                  <a:gd name="T2" fmla="*/ 591 w 672"/>
                  <a:gd name="T3" fmla="*/ 67 h 677"/>
                  <a:gd name="T4" fmla="*/ 516 w 672"/>
                  <a:gd name="T5" fmla="*/ 135 h 677"/>
                  <a:gd name="T6" fmla="*/ 439 w 672"/>
                  <a:gd name="T7" fmla="*/ 210 h 677"/>
                  <a:gd name="T8" fmla="*/ 356 w 672"/>
                  <a:gd name="T9" fmla="*/ 291 h 677"/>
                  <a:gd name="T10" fmla="*/ 271 w 672"/>
                  <a:gd name="T11" fmla="*/ 378 h 677"/>
                  <a:gd name="T12" fmla="*/ 184 w 672"/>
                  <a:gd name="T13" fmla="*/ 467 h 677"/>
                  <a:gd name="T14" fmla="*/ 93 w 672"/>
                  <a:gd name="T15" fmla="*/ 564 h 677"/>
                  <a:gd name="T16" fmla="*/ 0 w 672"/>
                  <a:gd name="T17" fmla="*/ 665 h 677"/>
                  <a:gd name="T18" fmla="*/ 12 w 672"/>
                  <a:gd name="T19" fmla="*/ 677 h 677"/>
                  <a:gd name="T20" fmla="*/ 106 w 672"/>
                  <a:gd name="T21" fmla="*/ 576 h 677"/>
                  <a:gd name="T22" fmla="*/ 197 w 672"/>
                  <a:gd name="T23" fmla="*/ 479 h 677"/>
                  <a:gd name="T24" fmla="*/ 284 w 672"/>
                  <a:gd name="T25" fmla="*/ 388 h 677"/>
                  <a:gd name="T26" fmla="*/ 369 w 672"/>
                  <a:gd name="T27" fmla="*/ 303 h 677"/>
                  <a:gd name="T28" fmla="*/ 449 w 672"/>
                  <a:gd name="T29" fmla="*/ 222 h 677"/>
                  <a:gd name="T30" fmla="*/ 528 w 672"/>
                  <a:gd name="T31" fmla="*/ 147 h 677"/>
                  <a:gd name="T32" fmla="*/ 601 w 672"/>
                  <a:gd name="T33" fmla="*/ 79 h 677"/>
                  <a:gd name="T34" fmla="*/ 672 w 672"/>
                  <a:gd name="T35" fmla="*/ 14 h 677"/>
                  <a:gd name="T36" fmla="*/ 660 w 672"/>
                  <a:gd name="T37" fmla="*/ 0 h 67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72" h="677">
                    <a:moveTo>
                      <a:pt x="660" y="0"/>
                    </a:moveTo>
                    <a:lnTo>
                      <a:pt x="591" y="67"/>
                    </a:lnTo>
                    <a:lnTo>
                      <a:pt x="516" y="135"/>
                    </a:lnTo>
                    <a:lnTo>
                      <a:pt x="439" y="210"/>
                    </a:lnTo>
                    <a:lnTo>
                      <a:pt x="356" y="291"/>
                    </a:lnTo>
                    <a:lnTo>
                      <a:pt x="271" y="378"/>
                    </a:lnTo>
                    <a:lnTo>
                      <a:pt x="184" y="467"/>
                    </a:lnTo>
                    <a:lnTo>
                      <a:pt x="93" y="564"/>
                    </a:lnTo>
                    <a:lnTo>
                      <a:pt x="0" y="665"/>
                    </a:lnTo>
                    <a:lnTo>
                      <a:pt x="12" y="677"/>
                    </a:lnTo>
                    <a:lnTo>
                      <a:pt x="106" y="576"/>
                    </a:lnTo>
                    <a:lnTo>
                      <a:pt x="197" y="479"/>
                    </a:lnTo>
                    <a:lnTo>
                      <a:pt x="284" y="388"/>
                    </a:lnTo>
                    <a:lnTo>
                      <a:pt x="369" y="303"/>
                    </a:lnTo>
                    <a:lnTo>
                      <a:pt x="449" y="222"/>
                    </a:lnTo>
                    <a:lnTo>
                      <a:pt x="528" y="147"/>
                    </a:lnTo>
                    <a:lnTo>
                      <a:pt x="601" y="79"/>
                    </a:lnTo>
                    <a:lnTo>
                      <a:pt x="672" y="14"/>
                    </a:lnTo>
                    <a:lnTo>
                      <a:pt x="660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82" name="Freeform 1128"/>
              <p:cNvSpPr>
                <a:spLocks/>
              </p:cNvSpPr>
              <p:nvPr/>
            </p:nvSpPr>
            <p:spPr bwMode="auto">
              <a:xfrm>
                <a:off x="3051" y="1769"/>
                <a:ext cx="402" cy="352"/>
              </a:xfrm>
              <a:custGeom>
                <a:avLst/>
                <a:gdLst>
                  <a:gd name="T0" fmla="*/ 390 w 402"/>
                  <a:gd name="T1" fmla="*/ 0 h 352"/>
                  <a:gd name="T2" fmla="*/ 354 w 402"/>
                  <a:gd name="T3" fmla="*/ 31 h 352"/>
                  <a:gd name="T4" fmla="*/ 313 w 402"/>
                  <a:gd name="T5" fmla="*/ 63 h 352"/>
                  <a:gd name="T6" fmla="*/ 269 w 402"/>
                  <a:gd name="T7" fmla="*/ 101 h 352"/>
                  <a:gd name="T8" fmla="*/ 222 w 402"/>
                  <a:gd name="T9" fmla="*/ 142 h 352"/>
                  <a:gd name="T10" fmla="*/ 172 w 402"/>
                  <a:gd name="T11" fmla="*/ 186 h 352"/>
                  <a:gd name="T12" fmla="*/ 117 w 402"/>
                  <a:gd name="T13" fmla="*/ 233 h 352"/>
                  <a:gd name="T14" fmla="*/ 61 w 402"/>
                  <a:gd name="T15" fmla="*/ 285 h 352"/>
                  <a:gd name="T16" fmla="*/ 0 w 402"/>
                  <a:gd name="T17" fmla="*/ 338 h 352"/>
                  <a:gd name="T18" fmla="*/ 12 w 402"/>
                  <a:gd name="T19" fmla="*/ 352 h 352"/>
                  <a:gd name="T20" fmla="*/ 71 w 402"/>
                  <a:gd name="T21" fmla="*/ 297 h 352"/>
                  <a:gd name="T22" fmla="*/ 127 w 402"/>
                  <a:gd name="T23" fmla="*/ 245 h 352"/>
                  <a:gd name="T24" fmla="*/ 182 w 402"/>
                  <a:gd name="T25" fmla="*/ 198 h 352"/>
                  <a:gd name="T26" fmla="*/ 232 w 402"/>
                  <a:gd name="T27" fmla="*/ 154 h 352"/>
                  <a:gd name="T28" fmla="*/ 281 w 402"/>
                  <a:gd name="T29" fmla="*/ 113 h 352"/>
                  <a:gd name="T30" fmla="*/ 326 w 402"/>
                  <a:gd name="T31" fmla="*/ 77 h 352"/>
                  <a:gd name="T32" fmla="*/ 366 w 402"/>
                  <a:gd name="T33" fmla="*/ 43 h 352"/>
                  <a:gd name="T34" fmla="*/ 402 w 402"/>
                  <a:gd name="T35" fmla="*/ 14 h 352"/>
                  <a:gd name="T36" fmla="*/ 390 w 402"/>
                  <a:gd name="T37" fmla="*/ 0 h 35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02" h="352">
                    <a:moveTo>
                      <a:pt x="390" y="0"/>
                    </a:moveTo>
                    <a:lnTo>
                      <a:pt x="354" y="31"/>
                    </a:lnTo>
                    <a:lnTo>
                      <a:pt x="313" y="63"/>
                    </a:lnTo>
                    <a:lnTo>
                      <a:pt x="269" y="101"/>
                    </a:lnTo>
                    <a:lnTo>
                      <a:pt x="222" y="142"/>
                    </a:lnTo>
                    <a:lnTo>
                      <a:pt x="172" y="186"/>
                    </a:lnTo>
                    <a:lnTo>
                      <a:pt x="117" y="233"/>
                    </a:lnTo>
                    <a:lnTo>
                      <a:pt x="61" y="285"/>
                    </a:lnTo>
                    <a:lnTo>
                      <a:pt x="0" y="338"/>
                    </a:lnTo>
                    <a:lnTo>
                      <a:pt x="12" y="352"/>
                    </a:lnTo>
                    <a:lnTo>
                      <a:pt x="71" y="297"/>
                    </a:lnTo>
                    <a:lnTo>
                      <a:pt x="127" y="245"/>
                    </a:lnTo>
                    <a:lnTo>
                      <a:pt x="182" y="198"/>
                    </a:lnTo>
                    <a:lnTo>
                      <a:pt x="232" y="154"/>
                    </a:lnTo>
                    <a:lnTo>
                      <a:pt x="281" y="113"/>
                    </a:lnTo>
                    <a:lnTo>
                      <a:pt x="326" y="77"/>
                    </a:lnTo>
                    <a:lnTo>
                      <a:pt x="366" y="43"/>
                    </a:lnTo>
                    <a:lnTo>
                      <a:pt x="402" y="14"/>
                    </a:lnTo>
                    <a:lnTo>
                      <a:pt x="390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83" name="Freeform 1129"/>
              <p:cNvSpPr>
                <a:spLocks/>
              </p:cNvSpPr>
              <p:nvPr/>
            </p:nvSpPr>
            <p:spPr bwMode="auto">
              <a:xfrm>
                <a:off x="3441" y="1658"/>
                <a:ext cx="152" cy="125"/>
              </a:xfrm>
              <a:custGeom>
                <a:avLst/>
                <a:gdLst>
                  <a:gd name="T0" fmla="*/ 142 w 152"/>
                  <a:gd name="T1" fmla="*/ 0 h 125"/>
                  <a:gd name="T2" fmla="*/ 140 w 152"/>
                  <a:gd name="T3" fmla="*/ 2 h 125"/>
                  <a:gd name="T4" fmla="*/ 132 w 152"/>
                  <a:gd name="T5" fmla="*/ 8 h 125"/>
                  <a:gd name="T6" fmla="*/ 122 w 152"/>
                  <a:gd name="T7" fmla="*/ 16 h 125"/>
                  <a:gd name="T8" fmla="*/ 105 w 152"/>
                  <a:gd name="T9" fmla="*/ 30 h 125"/>
                  <a:gd name="T10" fmla="*/ 85 w 152"/>
                  <a:gd name="T11" fmla="*/ 45 h 125"/>
                  <a:gd name="T12" fmla="*/ 61 w 152"/>
                  <a:gd name="T13" fmla="*/ 65 h 125"/>
                  <a:gd name="T14" fmla="*/ 33 w 152"/>
                  <a:gd name="T15" fmla="*/ 87 h 125"/>
                  <a:gd name="T16" fmla="*/ 0 w 152"/>
                  <a:gd name="T17" fmla="*/ 111 h 125"/>
                  <a:gd name="T18" fmla="*/ 12 w 152"/>
                  <a:gd name="T19" fmla="*/ 125 h 125"/>
                  <a:gd name="T20" fmla="*/ 43 w 152"/>
                  <a:gd name="T21" fmla="*/ 99 h 125"/>
                  <a:gd name="T22" fmla="*/ 71 w 152"/>
                  <a:gd name="T23" fmla="*/ 77 h 125"/>
                  <a:gd name="T24" fmla="*/ 95 w 152"/>
                  <a:gd name="T25" fmla="*/ 59 h 125"/>
                  <a:gd name="T26" fmla="*/ 116 w 152"/>
                  <a:gd name="T27" fmla="*/ 43 h 125"/>
                  <a:gd name="T28" fmla="*/ 132 w 152"/>
                  <a:gd name="T29" fmla="*/ 30 h 125"/>
                  <a:gd name="T30" fmla="*/ 144 w 152"/>
                  <a:gd name="T31" fmla="*/ 22 h 125"/>
                  <a:gd name="T32" fmla="*/ 150 w 152"/>
                  <a:gd name="T33" fmla="*/ 16 h 125"/>
                  <a:gd name="T34" fmla="*/ 152 w 152"/>
                  <a:gd name="T35" fmla="*/ 14 h 125"/>
                  <a:gd name="T36" fmla="*/ 142 w 152"/>
                  <a:gd name="T37" fmla="*/ 0 h 12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52" h="125">
                    <a:moveTo>
                      <a:pt x="142" y="0"/>
                    </a:moveTo>
                    <a:lnTo>
                      <a:pt x="140" y="2"/>
                    </a:lnTo>
                    <a:lnTo>
                      <a:pt x="132" y="8"/>
                    </a:lnTo>
                    <a:lnTo>
                      <a:pt x="122" y="16"/>
                    </a:lnTo>
                    <a:lnTo>
                      <a:pt x="105" y="30"/>
                    </a:lnTo>
                    <a:lnTo>
                      <a:pt x="85" y="45"/>
                    </a:lnTo>
                    <a:lnTo>
                      <a:pt x="61" y="65"/>
                    </a:lnTo>
                    <a:lnTo>
                      <a:pt x="33" y="87"/>
                    </a:lnTo>
                    <a:lnTo>
                      <a:pt x="0" y="111"/>
                    </a:lnTo>
                    <a:lnTo>
                      <a:pt x="12" y="125"/>
                    </a:lnTo>
                    <a:lnTo>
                      <a:pt x="43" y="99"/>
                    </a:lnTo>
                    <a:lnTo>
                      <a:pt x="71" y="77"/>
                    </a:lnTo>
                    <a:lnTo>
                      <a:pt x="95" y="59"/>
                    </a:lnTo>
                    <a:lnTo>
                      <a:pt x="116" y="43"/>
                    </a:lnTo>
                    <a:lnTo>
                      <a:pt x="132" y="30"/>
                    </a:lnTo>
                    <a:lnTo>
                      <a:pt x="144" y="22"/>
                    </a:lnTo>
                    <a:lnTo>
                      <a:pt x="150" y="16"/>
                    </a:lnTo>
                    <a:lnTo>
                      <a:pt x="152" y="14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84" name="Freeform 1130"/>
              <p:cNvSpPr>
                <a:spLocks/>
              </p:cNvSpPr>
              <p:nvPr/>
            </p:nvSpPr>
            <p:spPr bwMode="auto">
              <a:xfrm>
                <a:off x="3583" y="1654"/>
                <a:ext cx="18" cy="18"/>
              </a:xfrm>
              <a:custGeom>
                <a:avLst/>
                <a:gdLst>
                  <a:gd name="T0" fmla="*/ 10 w 18"/>
                  <a:gd name="T1" fmla="*/ 18 h 18"/>
                  <a:gd name="T2" fmla="*/ 18 w 18"/>
                  <a:gd name="T3" fmla="*/ 14 h 18"/>
                  <a:gd name="T4" fmla="*/ 8 w 18"/>
                  <a:gd name="T5" fmla="*/ 0 h 18"/>
                  <a:gd name="T6" fmla="*/ 0 w 18"/>
                  <a:gd name="T7" fmla="*/ 4 h 18"/>
                  <a:gd name="T8" fmla="*/ 10 w 18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0" y="18"/>
                    </a:moveTo>
                    <a:lnTo>
                      <a:pt x="18" y="14"/>
                    </a:lnTo>
                    <a:lnTo>
                      <a:pt x="8" y="0"/>
                    </a:lnTo>
                    <a:lnTo>
                      <a:pt x="0" y="4"/>
                    </a:lnTo>
                    <a:lnTo>
                      <a:pt x="10" y="1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85" name="Freeform 1131"/>
              <p:cNvSpPr>
                <a:spLocks/>
              </p:cNvSpPr>
              <p:nvPr/>
            </p:nvSpPr>
            <p:spPr bwMode="auto">
              <a:xfrm>
                <a:off x="1307" y="4110"/>
                <a:ext cx="18" cy="19"/>
              </a:xfrm>
              <a:custGeom>
                <a:avLst/>
                <a:gdLst>
                  <a:gd name="T0" fmla="*/ 6 w 18"/>
                  <a:gd name="T1" fmla="*/ 0 h 19"/>
                  <a:gd name="T2" fmla="*/ 0 w 18"/>
                  <a:gd name="T3" fmla="*/ 6 h 19"/>
                  <a:gd name="T4" fmla="*/ 12 w 18"/>
                  <a:gd name="T5" fmla="*/ 19 h 19"/>
                  <a:gd name="T6" fmla="*/ 18 w 18"/>
                  <a:gd name="T7" fmla="*/ 13 h 19"/>
                  <a:gd name="T8" fmla="*/ 6 w 18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6" y="0"/>
                    </a:moveTo>
                    <a:lnTo>
                      <a:pt x="0" y="6"/>
                    </a:lnTo>
                    <a:lnTo>
                      <a:pt x="12" y="19"/>
                    </a:lnTo>
                    <a:lnTo>
                      <a:pt x="18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86" name="Freeform 1132"/>
              <p:cNvSpPr>
                <a:spLocks/>
              </p:cNvSpPr>
              <p:nvPr/>
            </p:nvSpPr>
            <p:spPr bwMode="auto">
              <a:xfrm>
                <a:off x="1313" y="2695"/>
                <a:ext cx="1325" cy="1428"/>
              </a:xfrm>
              <a:custGeom>
                <a:avLst/>
                <a:gdLst>
                  <a:gd name="T0" fmla="*/ 1313 w 1325"/>
                  <a:gd name="T1" fmla="*/ 0 h 1428"/>
                  <a:gd name="T2" fmla="*/ 1194 w 1325"/>
                  <a:gd name="T3" fmla="*/ 130 h 1428"/>
                  <a:gd name="T4" fmla="*/ 1062 w 1325"/>
                  <a:gd name="T5" fmla="*/ 271 h 1428"/>
                  <a:gd name="T6" fmla="*/ 919 w 1325"/>
                  <a:gd name="T7" fmla="*/ 427 h 1428"/>
                  <a:gd name="T8" fmla="*/ 761 w 1325"/>
                  <a:gd name="T9" fmla="*/ 595 h 1428"/>
                  <a:gd name="T10" fmla="*/ 593 w 1325"/>
                  <a:gd name="T11" fmla="*/ 777 h 1428"/>
                  <a:gd name="T12" fmla="*/ 409 w 1325"/>
                  <a:gd name="T13" fmla="*/ 975 h 1428"/>
                  <a:gd name="T14" fmla="*/ 213 w 1325"/>
                  <a:gd name="T15" fmla="*/ 1187 h 1428"/>
                  <a:gd name="T16" fmla="*/ 0 w 1325"/>
                  <a:gd name="T17" fmla="*/ 1415 h 1428"/>
                  <a:gd name="T18" fmla="*/ 12 w 1325"/>
                  <a:gd name="T19" fmla="*/ 1428 h 1428"/>
                  <a:gd name="T20" fmla="*/ 225 w 1325"/>
                  <a:gd name="T21" fmla="*/ 1199 h 1428"/>
                  <a:gd name="T22" fmla="*/ 423 w 1325"/>
                  <a:gd name="T23" fmla="*/ 985 h 1428"/>
                  <a:gd name="T24" fmla="*/ 605 w 1325"/>
                  <a:gd name="T25" fmla="*/ 789 h 1428"/>
                  <a:gd name="T26" fmla="*/ 775 w 1325"/>
                  <a:gd name="T27" fmla="*/ 607 h 1428"/>
                  <a:gd name="T28" fmla="*/ 931 w 1325"/>
                  <a:gd name="T29" fmla="*/ 437 h 1428"/>
                  <a:gd name="T30" fmla="*/ 1074 w 1325"/>
                  <a:gd name="T31" fmla="*/ 283 h 1428"/>
                  <a:gd name="T32" fmla="*/ 1206 w 1325"/>
                  <a:gd name="T33" fmla="*/ 140 h 1428"/>
                  <a:gd name="T34" fmla="*/ 1325 w 1325"/>
                  <a:gd name="T35" fmla="*/ 10 h 1428"/>
                  <a:gd name="T36" fmla="*/ 1313 w 1325"/>
                  <a:gd name="T37" fmla="*/ 0 h 14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325" h="1428">
                    <a:moveTo>
                      <a:pt x="1313" y="0"/>
                    </a:moveTo>
                    <a:lnTo>
                      <a:pt x="1194" y="130"/>
                    </a:lnTo>
                    <a:lnTo>
                      <a:pt x="1062" y="271"/>
                    </a:lnTo>
                    <a:lnTo>
                      <a:pt x="919" y="427"/>
                    </a:lnTo>
                    <a:lnTo>
                      <a:pt x="761" y="595"/>
                    </a:lnTo>
                    <a:lnTo>
                      <a:pt x="593" y="777"/>
                    </a:lnTo>
                    <a:lnTo>
                      <a:pt x="409" y="975"/>
                    </a:lnTo>
                    <a:lnTo>
                      <a:pt x="213" y="1187"/>
                    </a:lnTo>
                    <a:lnTo>
                      <a:pt x="0" y="1415"/>
                    </a:lnTo>
                    <a:lnTo>
                      <a:pt x="12" y="1428"/>
                    </a:lnTo>
                    <a:lnTo>
                      <a:pt x="225" y="1199"/>
                    </a:lnTo>
                    <a:lnTo>
                      <a:pt x="423" y="985"/>
                    </a:lnTo>
                    <a:lnTo>
                      <a:pt x="605" y="789"/>
                    </a:lnTo>
                    <a:lnTo>
                      <a:pt x="775" y="607"/>
                    </a:lnTo>
                    <a:lnTo>
                      <a:pt x="931" y="437"/>
                    </a:lnTo>
                    <a:lnTo>
                      <a:pt x="1074" y="283"/>
                    </a:lnTo>
                    <a:lnTo>
                      <a:pt x="1206" y="140"/>
                    </a:lnTo>
                    <a:lnTo>
                      <a:pt x="1325" y="10"/>
                    </a:lnTo>
                    <a:lnTo>
                      <a:pt x="1313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87" name="Freeform 1133"/>
              <p:cNvSpPr>
                <a:spLocks/>
              </p:cNvSpPr>
              <p:nvPr/>
            </p:nvSpPr>
            <p:spPr bwMode="auto">
              <a:xfrm>
                <a:off x="2626" y="2056"/>
                <a:ext cx="603" cy="649"/>
              </a:xfrm>
              <a:custGeom>
                <a:avLst/>
                <a:gdLst>
                  <a:gd name="T0" fmla="*/ 591 w 603"/>
                  <a:gd name="T1" fmla="*/ 0 h 649"/>
                  <a:gd name="T2" fmla="*/ 536 w 603"/>
                  <a:gd name="T3" fmla="*/ 59 h 649"/>
                  <a:gd name="T4" fmla="*/ 475 w 603"/>
                  <a:gd name="T5" fmla="*/ 126 h 649"/>
                  <a:gd name="T6" fmla="*/ 409 w 603"/>
                  <a:gd name="T7" fmla="*/ 196 h 649"/>
                  <a:gd name="T8" fmla="*/ 338 w 603"/>
                  <a:gd name="T9" fmla="*/ 273 h 649"/>
                  <a:gd name="T10" fmla="*/ 261 w 603"/>
                  <a:gd name="T11" fmla="*/ 356 h 649"/>
                  <a:gd name="T12" fmla="*/ 180 w 603"/>
                  <a:gd name="T13" fmla="*/ 443 h 649"/>
                  <a:gd name="T14" fmla="*/ 93 w 603"/>
                  <a:gd name="T15" fmla="*/ 538 h 649"/>
                  <a:gd name="T16" fmla="*/ 0 w 603"/>
                  <a:gd name="T17" fmla="*/ 639 h 649"/>
                  <a:gd name="T18" fmla="*/ 12 w 603"/>
                  <a:gd name="T19" fmla="*/ 649 h 649"/>
                  <a:gd name="T20" fmla="*/ 105 w 603"/>
                  <a:gd name="T21" fmla="*/ 550 h 649"/>
                  <a:gd name="T22" fmla="*/ 192 w 603"/>
                  <a:gd name="T23" fmla="*/ 455 h 649"/>
                  <a:gd name="T24" fmla="*/ 275 w 603"/>
                  <a:gd name="T25" fmla="*/ 366 h 649"/>
                  <a:gd name="T26" fmla="*/ 350 w 603"/>
                  <a:gd name="T27" fmla="*/ 283 h 649"/>
                  <a:gd name="T28" fmla="*/ 421 w 603"/>
                  <a:gd name="T29" fmla="*/ 209 h 649"/>
                  <a:gd name="T30" fmla="*/ 488 w 603"/>
                  <a:gd name="T31" fmla="*/ 136 h 649"/>
                  <a:gd name="T32" fmla="*/ 548 w 603"/>
                  <a:gd name="T33" fmla="*/ 71 h 649"/>
                  <a:gd name="T34" fmla="*/ 603 w 603"/>
                  <a:gd name="T35" fmla="*/ 10 h 649"/>
                  <a:gd name="T36" fmla="*/ 591 w 603"/>
                  <a:gd name="T37" fmla="*/ 0 h 64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03" h="649">
                    <a:moveTo>
                      <a:pt x="591" y="0"/>
                    </a:moveTo>
                    <a:lnTo>
                      <a:pt x="536" y="59"/>
                    </a:lnTo>
                    <a:lnTo>
                      <a:pt x="475" y="126"/>
                    </a:lnTo>
                    <a:lnTo>
                      <a:pt x="409" y="196"/>
                    </a:lnTo>
                    <a:lnTo>
                      <a:pt x="338" y="273"/>
                    </a:lnTo>
                    <a:lnTo>
                      <a:pt x="261" y="356"/>
                    </a:lnTo>
                    <a:lnTo>
                      <a:pt x="180" y="443"/>
                    </a:lnTo>
                    <a:lnTo>
                      <a:pt x="93" y="538"/>
                    </a:lnTo>
                    <a:lnTo>
                      <a:pt x="0" y="639"/>
                    </a:lnTo>
                    <a:lnTo>
                      <a:pt x="12" y="649"/>
                    </a:lnTo>
                    <a:lnTo>
                      <a:pt x="105" y="550"/>
                    </a:lnTo>
                    <a:lnTo>
                      <a:pt x="192" y="455"/>
                    </a:lnTo>
                    <a:lnTo>
                      <a:pt x="275" y="366"/>
                    </a:lnTo>
                    <a:lnTo>
                      <a:pt x="350" y="283"/>
                    </a:lnTo>
                    <a:lnTo>
                      <a:pt x="421" y="209"/>
                    </a:lnTo>
                    <a:lnTo>
                      <a:pt x="488" y="136"/>
                    </a:lnTo>
                    <a:lnTo>
                      <a:pt x="548" y="71"/>
                    </a:lnTo>
                    <a:lnTo>
                      <a:pt x="603" y="10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88" name="Freeform 1134"/>
              <p:cNvSpPr>
                <a:spLocks/>
              </p:cNvSpPr>
              <p:nvPr/>
            </p:nvSpPr>
            <p:spPr bwMode="auto">
              <a:xfrm>
                <a:off x="3217" y="1753"/>
                <a:ext cx="291" cy="313"/>
              </a:xfrm>
              <a:custGeom>
                <a:avLst/>
                <a:gdLst>
                  <a:gd name="T0" fmla="*/ 279 w 291"/>
                  <a:gd name="T1" fmla="*/ 0 h 313"/>
                  <a:gd name="T2" fmla="*/ 257 w 291"/>
                  <a:gd name="T3" fmla="*/ 26 h 313"/>
                  <a:gd name="T4" fmla="*/ 228 w 291"/>
                  <a:gd name="T5" fmla="*/ 55 h 313"/>
                  <a:gd name="T6" fmla="*/ 198 w 291"/>
                  <a:gd name="T7" fmla="*/ 87 h 313"/>
                  <a:gd name="T8" fmla="*/ 166 w 291"/>
                  <a:gd name="T9" fmla="*/ 123 h 313"/>
                  <a:gd name="T10" fmla="*/ 129 w 291"/>
                  <a:gd name="T11" fmla="*/ 164 h 313"/>
                  <a:gd name="T12" fmla="*/ 89 w 291"/>
                  <a:gd name="T13" fmla="*/ 206 h 313"/>
                  <a:gd name="T14" fmla="*/ 46 w 291"/>
                  <a:gd name="T15" fmla="*/ 253 h 313"/>
                  <a:gd name="T16" fmla="*/ 0 w 291"/>
                  <a:gd name="T17" fmla="*/ 303 h 313"/>
                  <a:gd name="T18" fmla="*/ 12 w 291"/>
                  <a:gd name="T19" fmla="*/ 313 h 313"/>
                  <a:gd name="T20" fmla="*/ 58 w 291"/>
                  <a:gd name="T21" fmla="*/ 263 h 313"/>
                  <a:gd name="T22" fmla="*/ 103 w 291"/>
                  <a:gd name="T23" fmla="*/ 218 h 313"/>
                  <a:gd name="T24" fmla="*/ 141 w 291"/>
                  <a:gd name="T25" fmla="*/ 174 h 313"/>
                  <a:gd name="T26" fmla="*/ 178 w 291"/>
                  <a:gd name="T27" fmla="*/ 136 h 313"/>
                  <a:gd name="T28" fmla="*/ 212 w 291"/>
                  <a:gd name="T29" fmla="*/ 99 h 313"/>
                  <a:gd name="T30" fmla="*/ 240 w 291"/>
                  <a:gd name="T31" fmla="*/ 67 h 313"/>
                  <a:gd name="T32" fmla="*/ 269 w 291"/>
                  <a:gd name="T33" fmla="*/ 36 h 313"/>
                  <a:gd name="T34" fmla="*/ 291 w 291"/>
                  <a:gd name="T35" fmla="*/ 12 h 313"/>
                  <a:gd name="T36" fmla="*/ 279 w 291"/>
                  <a:gd name="T37" fmla="*/ 0 h 3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91" h="313">
                    <a:moveTo>
                      <a:pt x="279" y="0"/>
                    </a:moveTo>
                    <a:lnTo>
                      <a:pt x="257" y="26"/>
                    </a:lnTo>
                    <a:lnTo>
                      <a:pt x="228" y="55"/>
                    </a:lnTo>
                    <a:lnTo>
                      <a:pt x="198" y="87"/>
                    </a:lnTo>
                    <a:lnTo>
                      <a:pt x="166" y="123"/>
                    </a:lnTo>
                    <a:lnTo>
                      <a:pt x="129" y="164"/>
                    </a:lnTo>
                    <a:lnTo>
                      <a:pt x="89" y="206"/>
                    </a:lnTo>
                    <a:lnTo>
                      <a:pt x="46" y="253"/>
                    </a:lnTo>
                    <a:lnTo>
                      <a:pt x="0" y="303"/>
                    </a:lnTo>
                    <a:lnTo>
                      <a:pt x="12" y="313"/>
                    </a:lnTo>
                    <a:lnTo>
                      <a:pt x="58" y="263"/>
                    </a:lnTo>
                    <a:lnTo>
                      <a:pt x="103" y="218"/>
                    </a:lnTo>
                    <a:lnTo>
                      <a:pt x="141" y="174"/>
                    </a:lnTo>
                    <a:lnTo>
                      <a:pt x="178" y="136"/>
                    </a:lnTo>
                    <a:lnTo>
                      <a:pt x="212" y="99"/>
                    </a:lnTo>
                    <a:lnTo>
                      <a:pt x="240" y="67"/>
                    </a:lnTo>
                    <a:lnTo>
                      <a:pt x="269" y="36"/>
                    </a:lnTo>
                    <a:lnTo>
                      <a:pt x="291" y="12"/>
                    </a:lnTo>
                    <a:lnTo>
                      <a:pt x="279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89" name="Freeform 1135"/>
              <p:cNvSpPr>
                <a:spLocks/>
              </p:cNvSpPr>
              <p:nvPr/>
            </p:nvSpPr>
            <p:spPr bwMode="auto">
              <a:xfrm>
                <a:off x="3496" y="1660"/>
                <a:ext cx="99" cy="105"/>
              </a:xfrm>
              <a:custGeom>
                <a:avLst/>
                <a:gdLst>
                  <a:gd name="T0" fmla="*/ 87 w 99"/>
                  <a:gd name="T1" fmla="*/ 0 h 105"/>
                  <a:gd name="T2" fmla="*/ 85 w 99"/>
                  <a:gd name="T3" fmla="*/ 2 h 105"/>
                  <a:gd name="T4" fmla="*/ 81 w 99"/>
                  <a:gd name="T5" fmla="*/ 6 h 105"/>
                  <a:gd name="T6" fmla="*/ 75 w 99"/>
                  <a:gd name="T7" fmla="*/ 14 h 105"/>
                  <a:gd name="T8" fmla="*/ 65 w 99"/>
                  <a:gd name="T9" fmla="*/ 24 h 105"/>
                  <a:gd name="T10" fmla="*/ 52 w 99"/>
                  <a:gd name="T11" fmla="*/ 36 h 105"/>
                  <a:gd name="T12" fmla="*/ 38 w 99"/>
                  <a:gd name="T13" fmla="*/ 53 h 105"/>
                  <a:gd name="T14" fmla="*/ 20 w 99"/>
                  <a:gd name="T15" fmla="*/ 71 h 105"/>
                  <a:gd name="T16" fmla="*/ 0 w 99"/>
                  <a:gd name="T17" fmla="*/ 93 h 105"/>
                  <a:gd name="T18" fmla="*/ 12 w 99"/>
                  <a:gd name="T19" fmla="*/ 105 h 105"/>
                  <a:gd name="T20" fmla="*/ 32 w 99"/>
                  <a:gd name="T21" fmla="*/ 83 h 105"/>
                  <a:gd name="T22" fmla="*/ 50 w 99"/>
                  <a:gd name="T23" fmla="*/ 65 h 105"/>
                  <a:gd name="T24" fmla="*/ 65 w 99"/>
                  <a:gd name="T25" fmla="*/ 49 h 105"/>
                  <a:gd name="T26" fmla="*/ 77 w 99"/>
                  <a:gd name="T27" fmla="*/ 34 h 105"/>
                  <a:gd name="T28" fmla="*/ 87 w 99"/>
                  <a:gd name="T29" fmla="*/ 24 h 105"/>
                  <a:gd name="T30" fmla="*/ 93 w 99"/>
                  <a:gd name="T31" fmla="*/ 18 h 105"/>
                  <a:gd name="T32" fmla="*/ 97 w 99"/>
                  <a:gd name="T33" fmla="*/ 14 h 105"/>
                  <a:gd name="T34" fmla="*/ 99 w 99"/>
                  <a:gd name="T35" fmla="*/ 12 h 105"/>
                  <a:gd name="T36" fmla="*/ 87 w 99"/>
                  <a:gd name="T37" fmla="*/ 0 h 10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9" h="105">
                    <a:moveTo>
                      <a:pt x="87" y="0"/>
                    </a:moveTo>
                    <a:lnTo>
                      <a:pt x="85" y="2"/>
                    </a:lnTo>
                    <a:lnTo>
                      <a:pt x="81" y="6"/>
                    </a:lnTo>
                    <a:lnTo>
                      <a:pt x="75" y="14"/>
                    </a:lnTo>
                    <a:lnTo>
                      <a:pt x="65" y="24"/>
                    </a:lnTo>
                    <a:lnTo>
                      <a:pt x="52" y="36"/>
                    </a:lnTo>
                    <a:lnTo>
                      <a:pt x="38" y="53"/>
                    </a:lnTo>
                    <a:lnTo>
                      <a:pt x="20" y="71"/>
                    </a:lnTo>
                    <a:lnTo>
                      <a:pt x="0" y="93"/>
                    </a:lnTo>
                    <a:lnTo>
                      <a:pt x="12" y="105"/>
                    </a:lnTo>
                    <a:lnTo>
                      <a:pt x="32" y="83"/>
                    </a:lnTo>
                    <a:lnTo>
                      <a:pt x="50" y="65"/>
                    </a:lnTo>
                    <a:lnTo>
                      <a:pt x="65" y="49"/>
                    </a:lnTo>
                    <a:lnTo>
                      <a:pt x="77" y="34"/>
                    </a:lnTo>
                    <a:lnTo>
                      <a:pt x="87" y="24"/>
                    </a:lnTo>
                    <a:lnTo>
                      <a:pt x="93" y="18"/>
                    </a:lnTo>
                    <a:lnTo>
                      <a:pt x="97" y="14"/>
                    </a:lnTo>
                    <a:lnTo>
                      <a:pt x="99" y="12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90" name="Freeform 1136"/>
              <p:cNvSpPr>
                <a:spLocks/>
              </p:cNvSpPr>
              <p:nvPr/>
            </p:nvSpPr>
            <p:spPr bwMode="auto">
              <a:xfrm>
                <a:off x="3583" y="1654"/>
                <a:ext cx="18" cy="18"/>
              </a:xfrm>
              <a:custGeom>
                <a:avLst/>
                <a:gdLst>
                  <a:gd name="T0" fmla="*/ 12 w 18"/>
                  <a:gd name="T1" fmla="*/ 18 h 18"/>
                  <a:gd name="T2" fmla="*/ 18 w 18"/>
                  <a:gd name="T3" fmla="*/ 12 h 18"/>
                  <a:gd name="T4" fmla="*/ 6 w 18"/>
                  <a:gd name="T5" fmla="*/ 0 h 18"/>
                  <a:gd name="T6" fmla="*/ 0 w 18"/>
                  <a:gd name="T7" fmla="*/ 6 h 18"/>
                  <a:gd name="T8" fmla="*/ 12 w 18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2" y="18"/>
                    </a:moveTo>
                    <a:lnTo>
                      <a:pt x="18" y="12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91" name="Freeform 1137"/>
              <p:cNvSpPr>
                <a:spLocks/>
              </p:cNvSpPr>
              <p:nvPr/>
            </p:nvSpPr>
            <p:spPr bwMode="auto">
              <a:xfrm>
                <a:off x="1307" y="4110"/>
                <a:ext cx="18" cy="19"/>
              </a:xfrm>
              <a:custGeom>
                <a:avLst/>
                <a:gdLst>
                  <a:gd name="T0" fmla="*/ 6 w 18"/>
                  <a:gd name="T1" fmla="*/ 0 h 19"/>
                  <a:gd name="T2" fmla="*/ 0 w 18"/>
                  <a:gd name="T3" fmla="*/ 4 h 19"/>
                  <a:gd name="T4" fmla="*/ 12 w 18"/>
                  <a:gd name="T5" fmla="*/ 19 h 19"/>
                  <a:gd name="T6" fmla="*/ 18 w 18"/>
                  <a:gd name="T7" fmla="*/ 13 h 19"/>
                  <a:gd name="T8" fmla="*/ 6 w 18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6" y="0"/>
                    </a:moveTo>
                    <a:lnTo>
                      <a:pt x="0" y="4"/>
                    </a:lnTo>
                    <a:lnTo>
                      <a:pt x="12" y="19"/>
                    </a:lnTo>
                    <a:lnTo>
                      <a:pt x="18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92" name="Freeform 1138"/>
              <p:cNvSpPr>
                <a:spLocks/>
              </p:cNvSpPr>
              <p:nvPr/>
            </p:nvSpPr>
            <p:spPr bwMode="auto">
              <a:xfrm>
                <a:off x="1313" y="2630"/>
                <a:ext cx="1548" cy="1493"/>
              </a:xfrm>
              <a:custGeom>
                <a:avLst/>
                <a:gdLst>
                  <a:gd name="T0" fmla="*/ 1536 w 1548"/>
                  <a:gd name="T1" fmla="*/ 0 h 1493"/>
                  <a:gd name="T2" fmla="*/ 1412 w 1548"/>
                  <a:gd name="T3" fmla="*/ 130 h 1493"/>
                  <a:gd name="T4" fmla="*/ 1271 w 1548"/>
                  <a:gd name="T5" fmla="*/ 275 h 1493"/>
                  <a:gd name="T6" fmla="*/ 1113 w 1548"/>
                  <a:gd name="T7" fmla="*/ 433 h 1493"/>
                  <a:gd name="T8" fmla="*/ 933 w 1548"/>
                  <a:gd name="T9" fmla="*/ 609 h 1493"/>
                  <a:gd name="T10" fmla="*/ 734 w 1548"/>
                  <a:gd name="T11" fmla="*/ 799 h 1493"/>
                  <a:gd name="T12" fmla="*/ 514 w 1548"/>
                  <a:gd name="T13" fmla="*/ 1007 h 1493"/>
                  <a:gd name="T14" fmla="*/ 269 w 1548"/>
                  <a:gd name="T15" fmla="*/ 1234 h 1493"/>
                  <a:gd name="T16" fmla="*/ 0 w 1548"/>
                  <a:gd name="T17" fmla="*/ 1480 h 1493"/>
                  <a:gd name="T18" fmla="*/ 12 w 1548"/>
                  <a:gd name="T19" fmla="*/ 1493 h 1493"/>
                  <a:gd name="T20" fmla="*/ 281 w 1548"/>
                  <a:gd name="T21" fmla="*/ 1248 h 1493"/>
                  <a:gd name="T22" fmla="*/ 526 w 1548"/>
                  <a:gd name="T23" fmla="*/ 1021 h 1493"/>
                  <a:gd name="T24" fmla="*/ 747 w 1548"/>
                  <a:gd name="T25" fmla="*/ 811 h 1493"/>
                  <a:gd name="T26" fmla="*/ 945 w 1548"/>
                  <a:gd name="T27" fmla="*/ 621 h 1493"/>
                  <a:gd name="T28" fmla="*/ 1123 w 1548"/>
                  <a:gd name="T29" fmla="*/ 445 h 1493"/>
                  <a:gd name="T30" fmla="*/ 1283 w 1548"/>
                  <a:gd name="T31" fmla="*/ 288 h 1493"/>
                  <a:gd name="T32" fmla="*/ 1424 w 1548"/>
                  <a:gd name="T33" fmla="*/ 142 h 1493"/>
                  <a:gd name="T34" fmla="*/ 1548 w 1548"/>
                  <a:gd name="T35" fmla="*/ 11 h 1493"/>
                  <a:gd name="T36" fmla="*/ 1536 w 1548"/>
                  <a:gd name="T37" fmla="*/ 0 h 149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548" h="1493">
                    <a:moveTo>
                      <a:pt x="1536" y="0"/>
                    </a:moveTo>
                    <a:lnTo>
                      <a:pt x="1412" y="130"/>
                    </a:lnTo>
                    <a:lnTo>
                      <a:pt x="1271" y="275"/>
                    </a:lnTo>
                    <a:lnTo>
                      <a:pt x="1113" y="433"/>
                    </a:lnTo>
                    <a:lnTo>
                      <a:pt x="933" y="609"/>
                    </a:lnTo>
                    <a:lnTo>
                      <a:pt x="734" y="799"/>
                    </a:lnTo>
                    <a:lnTo>
                      <a:pt x="514" y="1007"/>
                    </a:lnTo>
                    <a:lnTo>
                      <a:pt x="269" y="1234"/>
                    </a:lnTo>
                    <a:lnTo>
                      <a:pt x="0" y="1480"/>
                    </a:lnTo>
                    <a:lnTo>
                      <a:pt x="12" y="1493"/>
                    </a:lnTo>
                    <a:lnTo>
                      <a:pt x="281" y="1248"/>
                    </a:lnTo>
                    <a:lnTo>
                      <a:pt x="526" y="1021"/>
                    </a:lnTo>
                    <a:lnTo>
                      <a:pt x="747" y="811"/>
                    </a:lnTo>
                    <a:lnTo>
                      <a:pt x="945" y="621"/>
                    </a:lnTo>
                    <a:lnTo>
                      <a:pt x="1123" y="445"/>
                    </a:lnTo>
                    <a:lnTo>
                      <a:pt x="1283" y="288"/>
                    </a:lnTo>
                    <a:lnTo>
                      <a:pt x="1424" y="142"/>
                    </a:lnTo>
                    <a:lnTo>
                      <a:pt x="1548" y="11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93" name="Freeform 1139"/>
              <p:cNvSpPr>
                <a:spLocks/>
              </p:cNvSpPr>
              <p:nvPr/>
            </p:nvSpPr>
            <p:spPr bwMode="auto">
              <a:xfrm>
                <a:off x="2849" y="2012"/>
                <a:ext cx="542" cy="629"/>
              </a:xfrm>
              <a:custGeom>
                <a:avLst/>
                <a:gdLst>
                  <a:gd name="T0" fmla="*/ 528 w 542"/>
                  <a:gd name="T1" fmla="*/ 0 h 629"/>
                  <a:gd name="T2" fmla="*/ 485 w 542"/>
                  <a:gd name="T3" fmla="*/ 54 h 629"/>
                  <a:gd name="T4" fmla="*/ 439 w 542"/>
                  <a:gd name="T5" fmla="*/ 117 h 629"/>
                  <a:gd name="T6" fmla="*/ 384 w 542"/>
                  <a:gd name="T7" fmla="*/ 184 h 629"/>
                  <a:gd name="T8" fmla="*/ 323 w 542"/>
                  <a:gd name="T9" fmla="*/ 259 h 629"/>
                  <a:gd name="T10" fmla="*/ 254 w 542"/>
                  <a:gd name="T11" fmla="*/ 337 h 629"/>
                  <a:gd name="T12" fmla="*/ 178 w 542"/>
                  <a:gd name="T13" fmla="*/ 424 h 629"/>
                  <a:gd name="T14" fmla="*/ 93 w 542"/>
                  <a:gd name="T15" fmla="*/ 517 h 629"/>
                  <a:gd name="T16" fmla="*/ 0 w 542"/>
                  <a:gd name="T17" fmla="*/ 618 h 629"/>
                  <a:gd name="T18" fmla="*/ 12 w 542"/>
                  <a:gd name="T19" fmla="*/ 629 h 629"/>
                  <a:gd name="T20" fmla="*/ 107 w 542"/>
                  <a:gd name="T21" fmla="*/ 530 h 629"/>
                  <a:gd name="T22" fmla="*/ 190 w 542"/>
                  <a:gd name="T23" fmla="*/ 435 h 629"/>
                  <a:gd name="T24" fmla="*/ 267 w 542"/>
                  <a:gd name="T25" fmla="*/ 350 h 629"/>
                  <a:gd name="T26" fmla="*/ 335 w 542"/>
                  <a:gd name="T27" fmla="*/ 269 h 629"/>
                  <a:gd name="T28" fmla="*/ 396 w 542"/>
                  <a:gd name="T29" fmla="*/ 194 h 629"/>
                  <a:gd name="T30" fmla="*/ 451 w 542"/>
                  <a:gd name="T31" fmla="*/ 127 h 629"/>
                  <a:gd name="T32" fmla="*/ 499 w 542"/>
                  <a:gd name="T33" fmla="*/ 65 h 629"/>
                  <a:gd name="T34" fmla="*/ 542 w 542"/>
                  <a:gd name="T35" fmla="*/ 8 h 629"/>
                  <a:gd name="T36" fmla="*/ 528 w 542"/>
                  <a:gd name="T37" fmla="*/ 0 h 62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42" h="629">
                    <a:moveTo>
                      <a:pt x="528" y="0"/>
                    </a:moveTo>
                    <a:lnTo>
                      <a:pt x="485" y="54"/>
                    </a:lnTo>
                    <a:lnTo>
                      <a:pt x="439" y="117"/>
                    </a:lnTo>
                    <a:lnTo>
                      <a:pt x="384" y="184"/>
                    </a:lnTo>
                    <a:lnTo>
                      <a:pt x="323" y="259"/>
                    </a:lnTo>
                    <a:lnTo>
                      <a:pt x="254" y="337"/>
                    </a:lnTo>
                    <a:lnTo>
                      <a:pt x="178" y="424"/>
                    </a:lnTo>
                    <a:lnTo>
                      <a:pt x="93" y="517"/>
                    </a:lnTo>
                    <a:lnTo>
                      <a:pt x="0" y="618"/>
                    </a:lnTo>
                    <a:lnTo>
                      <a:pt x="12" y="629"/>
                    </a:lnTo>
                    <a:lnTo>
                      <a:pt x="107" y="530"/>
                    </a:lnTo>
                    <a:lnTo>
                      <a:pt x="190" y="435"/>
                    </a:lnTo>
                    <a:lnTo>
                      <a:pt x="267" y="350"/>
                    </a:lnTo>
                    <a:lnTo>
                      <a:pt x="335" y="269"/>
                    </a:lnTo>
                    <a:lnTo>
                      <a:pt x="396" y="194"/>
                    </a:lnTo>
                    <a:lnTo>
                      <a:pt x="451" y="127"/>
                    </a:lnTo>
                    <a:lnTo>
                      <a:pt x="499" y="65"/>
                    </a:lnTo>
                    <a:lnTo>
                      <a:pt x="542" y="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94" name="Freeform 1140"/>
              <p:cNvSpPr>
                <a:spLocks/>
              </p:cNvSpPr>
              <p:nvPr/>
            </p:nvSpPr>
            <p:spPr bwMode="auto">
              <a:xfrm>
                <a:off x="3377" y="1741"/>
                <a:ext cx="186" cy="279"/>
              </a:xfrm>
              <a:custGeom>
                <a:avLst/>
                <a:gdLst>
                  <a:gd name="T0" fmla="*/ 171 w 186"/>
                  <a:gd name="T1" fmla="*/ 0 h 279"/>
                  <a:gd name="T2" fmla="*/ 159 w 186"/>
                  <a:gd name="T3" fmla="*/ 22 h 279"/>
                  <a:gd name="T4" fmla="*/ 147 w 186"/>
                  <a:gd name="T5" fmla="*/ 46 h 279"/>
                  <a:gd name="T6" fmla="*/ 129 w 186"/>
                  <a:gd name="T7" fmla="*/ 75 h 279"/>
                  <a:gd name="T8" fmla="*/ 111 w 186"/>
                  <a:gd name="T9" fmla="*/ 107 h 279"/>
                  <a:gd name="T10" fmla="*/ 89 w 186"/>
                  <a:gd name="T11" fmla="*/ 141 h 279"/>
                  <a:gd name="T12" fmla="*/ 62 w 186"/>
                  <a:gd name="T13" fmla="*/ 182 h 279"/>
                  <a:gd name="T14" fmla="*/ 34 w 186"/>
                  <a:gd name="T15" fmla="*/ 224 h 279"/>
                  <a:gd name="T16" fmla="*/ 0 w 186"/>
                  <a:gd name="T17" fmla="*/ 271 h 279"/>
                  <a:gd name="T18" fmla="*/ 14 w 186"/>
                  <a:gd name="T19" fmla="*/ 279 h 279"/>
                  <a:gd name="T20" fmla="*/ 46 w 186"/>
                  <a:gd name="T21" fmla="*/ 234 h 279"/>
                  <a:gd name="T22" fmla="*/ 76 w 186"/>
                  <a:gd name="T23" fmla="*/ 190 h 279"/>
                  <a:gd name="T24" fmla="*/ 103 w 186"/>
                  <a:gd name="T25" fmla="*/ 152 h 279"/>
                  <a:gd name="T26" fmla="*/ 125 w 186"/>
                  <a:gd name="T27" fmla="*/ 115 h 279"/>
                  <a:gd name="T28" fmla="*/ 145 w 186"/>
                  <a:gd name="T29" fmla="*/ 83 h 279"/>
                  <a:gd name="T30" fmla="*/ 161 w 186"/>
                  <a:gd name="T31" fmla="*/ 55 h 279"/>
                  <a:gd name="T32" fmla="*/ 176 w 186"/>
                  <a:gd name="T33" fmla="*/ 28 h 279"/>
                  <a:gd name="T34" fmla="*/ 186 w 186"/>
                  <a:gd name="T35" fmla="*/ 6 h 279"/>
                  <a:gd name="T36" fmla="*/ 171 w 186"/>
                  <a:gd name="T37" fmla="*/ 0 h 27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86" h="279">
                    <a:moveTo>
                      <a:pt x="171" y="0"/>
                    </a:moveTo>
                    <a:lnTo>
                      <a:pt x="159" y="22"/>
                    </a:lnTo>
                    <a:lnTo>
                      <a:pt x="147" y="46"/>
                    </a:lnTo>
                    <a:lnTo>
                      <a:pt x="129" y="75"/>
                    </a:lnTo>
                    <a:lnTo>
                      <a:pt x="111" y="107"/>
                    </a:lnTo>
                    <a:lnTo>
                      <a:pt x="89" y="141"/>
                    </a:lnTo>
                    <a:lnTo>
                      <a:pt x="62" y="182"/>
                    </a:lnTo>
                    <a:lnTo>
                      <a:pt x="34" y="224"/>
                    </a:lnTo>
                    <a:lnTo>
                      <a:pt x="0" y="271"/>
                    </a:lnTo>
                    <a:lnTo>
                      <a:pt x="14" y="279"/>
                    </a:lnTo>
                    <a:lnTo>
                      <a:pt x="46" y="234"/>
                    </a:lnTo>
                    <a:lnTo>
                      <a:pt x="76" y="190"/>
                    </a:lnTo>
                    <a:lnTo>
                      <a:pt x="103" y="152"/>
                    </a:lnTo>
                    <a:lnTo>
                      <a:pt x="125" y="115"/>
                    </a:lnTo>
                    <a:lnTo>
                      <a:pt x="145" y="83"/>
                    </a:lnTo>
                    <a:lnTo>
                      <a:pt x="161" y="55"/>
                    </a:lnTo>
                    <a:lnTo>
                      <a:pt x="176" y="28"/>
                    </a:lnTo>
                    <a:lnTo>
                      <a:pt x="186" y="6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95" name="Freeform 1141"/>
              <p:cNvSpPr>
                <a:spLocks/>
              </p:cNvSpPr>
              <p:nvPr/>
            </p:nvSpPr>
            <p:spPr bwMode="auto">
              <a:xfrm>
                <a:off x="3548" y="1664"/>
                <a:ext cx="49" cy="83"/>
              </a:xfrm>
              <a:custGeom>
                <a:avLst/>
                <a:gdLst>
                  <a:gd name="T0" fmla="*/ 33 w 49"/>
                  <a:gd name="T1" fmla="*/ 0 h 83"/>
                  <a:gd name="T2" fmla="*/ 31 w 49"/>
                  <a:gd name="T3" fmla="*/ 4 h 83"/>
                  <a:gd name="T4" fmla="*/ 29 w 49"/>
                  <a:gd name="T5" fmla="*/ 10 h 83"/>
                  <a:gd name="T6" fmla="*/ 27 w 49"/>
                  <a:gd name="T7" fmla="*/ 18 h 83"/>
                  <a:gd name="T8" fmla="*/ 23 w 49"/>
                  <a:gd name="T9" fmla="*/ 28 h 83"/>
                  <a:gd name="T10" fmla="*/ 17 w 49"/>
                  <a:gd name="T11" fmla="*/ 43 h 83"/>
                  <a:gd name="T12" fmla="*/ 9 w 49"/>
                  <a:gd name="T13" fmla="*/ 59 h 83"/>
                  <a:gd name="T14" fmla="*/ 0 w 49"/>
                  <a:gd name="T15" fmla="*/ 77 h 83"/>
                  <a:gd name="T16" fmla="*/ 15 w 49"/>
                  <a:gd name="T17" fmla="*/ 83 h 83"/>
                  <a:gd name="T18" fmla="*/ 25 w 49"/>
                  <a:gd name="T19" fmla="*/ 65 h 83"/>
                  <a:gd name="T20" fmla="*/ 33 w 49"/>
                  <a:gd name="T21" fmla="*/ 49 h 83"/>
                  <a:gd name="T22" fmla="*/ 37 w 49"/>
                  <a:gd name="T23" fmla="*/ 34 h 83"/>
                  <a:gd name="T24" fmla="*/ 43 w 49"/>
                  <a:gd name="T25" fmla="*/ 24 h 83"/>
                  <a:gd name="T26" fmla="*/ 45 w 49"/>
                  <a:gd name="T27" fmla="*/ 16 h 83"/>
                  <a:gd name="T28" fmla="*/ 47 w 49"/>
                  <a:gd name="T29" fmla="*/ 8 h 83"/>
                  <a:gd name="T30" fmla="*/ 49 w 49"/>
                  <a:gd name="T31" fmla="*/ 6 h 83"/>
                  <a:gd name="T32" fmla="*/ 49 w 49"/>
                  <a:gd name="T33" fmla="*/ 4 h 83"/>
                  <a:gd name="T34" fmla="*/ 33 w 49"/>
                  <a:gd name="T35" fmla="*/ 0 h 8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9" h="83">
                    <a:moveTo>
                      <a:pt x="33" y="0"/>
                    </a:moveTo>
                    <a:lnTo>
                      <a:pt x="31" y="4"/>
                    </a:lnTo>
                    <a:lnTo>
                      <a:pt x="29" y="10"/>
                    </a:lnTo>
                    <a:lnTo>
                      <a:pt x="27" y="18"/>
                    </a:lnTo>
                    <a:lnTo>
                      <a:pt x="23" y="28"/>
                    </a:lnTo>
                    <a:lnTo>
                      <a:pt x="17" y="43"/>
                    </a:lnTo>
                    <a:lnTo>
                      <a:pt x="9" y="59"/>
                    </a:lnTo>
                    <a:lnTo>
                      <a:pt x="0" y="77"/>
                    </a:lnTo>
                    <a:lnTo>
                      <a:pt x="15" y="83"/>
                    </a:lnTo>
                    <a:lnTo>
                      <a:pt x="25" y="65"/>
                    </a:lnTo>
                    <a:lnTo>
                      <a:pt x="33" y="49"/>
                    </a:lnTo>
                    <a:lnTo>
                      <a:pt x="37" y="34"/>
                    </a:lnTo>
                    <a:lnTo>
                      <a:pt x="43" y="24"/>
                    </a:lnTo>
                    <a:lnTo>
                      <a:pt x="45" y="16"/>
                    </a:lnTo>
                    <a:lnTo>
                      <a:pt x="47" y="8"/>
                    </a:lnTo>
                    <a:lnTo>
                      <a:pt x="49" y="6"/>
                    </a:lnTo>
                    <a:lnTo>
                      <a:pt x="49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96" name="Freeform 1142"/>
              <p:cNvSpPr>
                <a:spLocks/>
              </p:cNvSpPr>
              <p:nvPr/>
            </p:nvSpPr>
            <p:spPr bwMode="auto">
              <a:xfrm>
                <a:off x="3581" y="1656"/>
                <a:ext cx="18" cy="12"/>
              </a:xfrm>
              <a:custGeom>
                <a:avLst/>
                <a:gdLst>
                  <a:gd name="T0" fmla="*/ 16 w 18"/>
                  <a:gd name="T1" fmla="*/ 12 h 12"/>
                  <a:gd name="T2" fmla="*/ 18 w 18"/>
                  <a:gd name="T3" fmla="*/ 4 h 12"/>
                  <a:gd name="T4" fmla="*/ 2 w 18"/>
                  <a:gd name="T5" fmla="*/ 0 h 12"/>
                  <a:gd name="T6" fmla="*/ 0 w 18"/>
                  <a:gd name="T7" fmla="*/ 8 h 12"/>
                  <a:gd name="T8" fmla="*/ 16 w 18"/>
                  <a:gd name="T9" fmla="*/ 12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6" y="12"/>
                    </a:moveTo>
                    <a:lnTo>
                      <a:pt x="18" y="4"/>
                    </a:lnTo>
                    <a:lnTo>
                      <a:pt x="2" y="0"/>
                    </a:lnTo>
                    <a:lnTo>
                      <a:pt x="0" y="8"/>
                    </a:lnTo>
                    <a:lnTo>
                      <a:pt x="16" y="12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97" name="Freeform 1143"/>
              <p:cNvSpPr>
                <a:spLocks/>
              </p:cNvSpPr>
              <p:nvPr/>
            </p:nvSpPr>
            <p:spPr bwMode="auto">
              <a:xfrm>
                <a:off x="1307" y="4108"/>
                <a:ext cx="18" cy="21"/>
              </a:xfrm>
              <a:custGeom>
                <a:avLst/>
                <a:gdLst>
                  <a:gd name="T0" fmla="*/ 8 w 18"/>
                  <a:gd name="T1" fmla="*/ 0 h 21"/>
                  <a:gd name="T2" fmla="*/ 0 w 18"/>
                  <a:gd name="T3" fmla="*/ 6 h 21"/>
                  <a:gd name="T4" fmla="*/ 12 w 18"/>
                  <a:gd name="T5" fmla="*/ 21 h 21"/>
                  <a:gd name="T6" fmla="*/ 18 w 18"/>
                  <a:gd name="T7" fmla="*/ 15 h 21"/>
                  <a:gd name="T8" fmla="*/ 8 w 18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21">
                    <a:moveTo>
                      <a:pt x="8" y="0"/>
                    </a:moveTo>
                    <a:lnTo>
                      <a:pt x="0" y="6"/>
                    </a:lnTo>
                    <a:lnTo>
                      <a:pt x="12" y="21"/>
                    </a:lnTo>
                    <a:lnTo>
                      <a:pt x="18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98" name="Freeform 1144"/>
              <p:cNvSpPr>
                <a:spLocks/>
              </p:cNvSpPr>
              <p:nvPr/>
            </p:nvSpPr>
            <p:spPr bwMode="auto">
              <a:xfrm>
                <a:off x="1315" y="3360"/>
                <a:ext cx="921" cy="763"/>
              </a:xfrm>
              <a:custGeom>
                <a:avLst/>
                <a:gdLst>
                  <a:gd name="T0" fmla="*/ 910 w 921"/>
                  <a:gd name="T1" fmla="*/ 0 h 763"/>
                  <a:gd name="T2" fmla="*/ 817 w 921"/>
                  <a:gd name="T3" fmla="*/ 81 h 763"/>
                  <a:gd name="T4" fmla="*/ 718 w 921"/>
                  <a:gd name="T5" fmla="*/ 164 h 763"/>
                  <a:gd name="T6" fmla="*/ 613 w 921"/>
                  <a:gd name="T7" fmla="*/ 253 h 763"/>
                  <a:gd name="T8" fmla="*/ 502 w 921"/>
                  <a:gd name="T9" fmla="*/ 344 h 763"/>
                  <a:gd name="T10" fmla="*/ 387 w 921"/>
                  <a:gd name="T11" fmla="*/ 439 h 763"/>
                  <a:gd name="T12" fmla="*/ 263 w 921"/>
                  <a:gd name="T13" fmla="*/ 538 h 763"/>
                  <a:gd name="T14" fmla="*/ 136 w 921"/>
                  <a:gd name="T15" fmla="*/ 641 h 763"/>
                  <a:gd name="T16" fmla="*/ 0 w 921"/>
                  <a:gd name="T17" fmla="*/ 748 h 763"/>
                  <a:gd name="T18" fmla="*/ 10 w 921"/>
                  <a:gd name="T19" fmla="*/ 763 h 763"/>
                  <a:gd name="T20" fmla="*/ 146 w 921"/>
                  <a:gd name="T21" fmla="*/ 655 h 763"/>
                  <a:gd name="T22" fmla="*/ 275 w 921"/>
                  <a:gd name="T23" fmla="*/ 552 h 763"/>
                  <a:gd name="T24" fmla="*/ 397 w 921"/>
                  <a:gd name="T25" fmla="*/ 453 h 763"/>
                  <a:gd name="T26" fmla="*/ 514 w 921"/>
                  <a:gd name="T27" fmla="*/ 356 h 763"/>
                  <a:gd name="T28" fmla="*/ 623 w 921"/>
                  <a:gd name="T29" fmla="*/ 265 h 763"/>
                  <a:gd name="T30" fmla="*/ 728 w 921"/>
                  <a:gd name="T31" fmla="*/ 178 h 763"/>
                  <a:gd name="T32" fmla="*/ 828 w 921"/>
                  <a:gd name="T33" fmla="*/ 93 h 763"/>
                  <a:gd name="T34" fmla="*/ 921 w 921"/>
                  <a:gd name="T35" fmla="*/ 14 h 763"/>
                  <a:gd name="T36" fmla="*/ 910 w 921"/>
                  <a:gd name="T37" fmla="*/ 0 h 7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21" h="763">
                    <a:moveTo>
                      <a:pt x="910" y="0"/>
                    </a:moveTo>
                    <a:lnTo>
                      <a:pt x="817" y="81"/>
                    </a:lnTo>
                    <a:lnTo>
                      <a:pt x="718" y="164"/>
                    </a:lnTo>
                    <a:lnTo>
                      <a:pt x="613" y="253"/>
                    </a:lnTo>
                    <a:lnTo>
                      <a:pt x="502" y="344"/>
                    </a:lnTo>
                    <a:lnTo>
                      <a:pt x="387" y="439"/>
                    </a:lnTo>
                    <a:lnTo>
                      <a:pt x="263" y="538"/>
                    </a:lnTo>
                    <a:lnTo>
                      <a:pt x="136" y="641"/>
                    </a:lnTo>
                    <a:lnTo>
                      <a:pt x="0" y="748"/>
                    </a:lnTo>
                    <a:lnTo>
                      <a:pt x="10" y="763"/>
                    </a:lnTo>
                    <a:lnTo>
                      <a:pt x="146" y="655"/>
                    </a:lnTo>
                    <a:lnTo>
                      <a:pt x="275" y="552"/>
                    </a:lnTo>
                    <a:lnTo>
                      <a:pt x="397" y="453"/>
                    </a:lnTo>
                    <a:lnTo>
                      <a:pt x="514" y="356"/>
                    </a:lnTo>
                    <a:lnTo>
                      <a:pt x="623" y="265"/>
                    </a:lnTo>
                    <a:lnTo>
                      <a:pt x="728" y="178"/>
                    </a:lnTo>
                    <a:lnTo>
                      <a:pt x="828" y="93"/>
                    </a:lnTo>
                    <a:lnTo>
                      <a:pt x="921" y="14"/>
                    </a:lnTo>
                    <a:lnTo>
                      <a:pt x="910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99" name="Freeform 1145"/>
              <p:cNvSpPr>
                <a:spLocks/>
              </p:cNvSpPr>
              <p:nvPr/>
            </p:nvSpPr>
            <p:spPr bwMode="auto">
              <a:xfrm>
                <a:off x="2225" y="2863"/>
                <a:ext cx="561" cy="511"/>
              </a:xfrm>
              <a:custGeom>
                <a:avLst/>
                <a:gdLst>
                  <a:gd name="T0" fmla="*/ 549 w 561"/>
                  <a:gd name="T1" fmla="*/ 0 h 511"/>
                  <a:gd name="T2" fmla="*/ 492 w 561"/>
                  <a:gd name="T3" fmla="*/ 55 h 511"/>
                  <a:gd name="T4" fmla="*/ 431 w 561"/>
                  <a:gd name="T5" fmla="*/ 111 h 511"/>
                  <a:gd name="T6" fmla="*/ 369 w 561"/>
                  <a:gd name="T7" fmla="*/ 170 h 511"/>
                  <a:gd name="T8" fmla="*/ 302 w 561"/>
                  <a:gd name="T9" fmla="*/ 230 h 511"/>
                  <a:gd name="T10" fmla="*/ 233 w 561"/>
                  <a:gd name="T11" fmla="*/ 293 h 511"/>
                  <a:gd name="T12" fmla="*/ 158 w 561"/>
                  <a:gd name="T13" fmla="*/ 360 h 511"/>
                  <a:gd name="T14" fmla="*/ 81 w 561"/>
                  <a:gd name="T15" fmla="*/ 427 h 511"/>
                  <a:gd name="T16" fmla="*/ 0 w 561"/>
                  <a:gd name="T17" fmla="*/ 497 h 511"/>
                  <a:gd name="T18" fmla="*/ 11 w 561"/>
                  <a:gd name="T19" fmla="*/ 511 h 511"/>
                  <a:gd name="T20" fmla="*/ 94 w 561"/>
                  <a:gd name="T21" fmla="*/ 441 h 511"/>
                  <a:gd name="T22" fmla="*/ 170 w 561"/>
                  <a:gd name="T23" fmla="*/ 372 h 511"/>
                  <a:gd name="T24" fmla="*/ 243 w 561"/>
                  <a:gd name="T25" fmla="*/ 305 h 511"/>
                  <a:gd name="T26" fmla="*/ 314 w 561"/>
                  <a:gd name="T27" fmla="*/ 243 h 511"/>
                  <a:gd name="T28" fmla="*/ 381 w 561"/>
                  <a:gd name="T29" fmla="*/ 182 h 511"/>
                  <a:gd name="T30" fmla="*/ 443 w 561"/>
                  <a:gd name="T31" fmla="*/ 123 h 511"/>
                  <a:gd name="T32" fmla="*/ 504 w 561"/>
                  <a:gd name="T33" fmla="*/ 67 h 511"/>
                  <a:gd name="T34" fmla="*/ 561 w 561"/>
                  <a:gd name="T35" fmla="*/ 12 h 511"/>
                  <a:gd name="T36" fmla="*/ 549 w 561"/>
                  <a:gd name="T37" fmla="*/ 0 h 51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61" h="511">
                    <a:moveTo>
                      <a:pt x="549" y="0"/>
                    </a:moveTo>
                    <a:lnTo>
                      <a:pt x="492" y="55"/>
                    </a:lnTo>
                    <a:lnTo>
                      <a:pt x="431" y="111"/>
                    </a:lnTo>
                    <a:lnTo>
                      <a:pt x="369" y="170"/>
                    </a:lnTo>
                    <a:lnTo>
                      <a:pt x="302" y="230"/>
                    </a:lnTo>
                    <a:lnTo>
                      <a:pt x="233" y="293"/>
                    </a:lnTo>
                    <a:lnTo>
                      <a:pt x="158" y="360"/>
                    </a:lnTo>
                    <a:lnTo>
                      <a:pt x="81" y="427"/>
                    </a:lnTo>
                    <a:lnTo>
                      <a:pt x="0" y="497"/>
                    </a:lnTo>
                    <a:lnTo>
                      <a:pt x="11" y="511"/>
                    </a:lnTo>
                    <a:lnTo>
                      <a:pt x="94" y="441"/>
                    </a:lnTo>
                    <a:lnTo>
                      <a:pt x="170" y="372"/>
                    </a:lnTo>
                    <a:lnTo>
                      <a:pt x="243" y="305"/>
                    </a:lnTo>
                    <a:lnTo>
                      <a:pt x="314" y="243"/>
                    </a:lnTo>
                    <a:lnTo>
                      <a:pt x="381" y="182"/>
                    </a:lnTo>
                    <a:lnTo>
                      <a:pt x="443" y="123"/>
                    </a:lnTo>
                    <a:lnTo>
                      <a:pt x="504" y="67"/>
                    </a:lnTo>
                    <a:lnTo>
                      <a:pt x="561" y="12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00" name="Freeform 1146"/>
              <p:cNvSpPr>
                <a:spLocks/>
              </p:cNvSpPr>
              <p:nvPr/>
            </p:nvSpPr>
            <p:spPr bwMode="auto">
              <a:xfrm>
                <a:off x="2774" y="2509"/>
                <a:ext cx="356" cy="366"/>
              </a:xfrm>
              <a:custGeom>
                <a:avLst/>
                <a:gdLst>
                  <a:gd name="T0" fmla="*/ 344 w 356"/>
                  <a:gd name="T1" fmla="*/ 0 h 366"/>
                  <a:gd name="T2" fmla="*/ 307 w 356"/>
                  <a:gd name="T3" fmla="*/ 41 h 366"/>
                  <a:gd name="T4" fmla="*/ 269 w 356"/>
                  <a:gd name="T5" fmla="*/ 81 h 366"/>
                  <a:gd name="T6" fmla="*/ 230 w 356"/>
                  <a:gd name="T7" fmla="*/ 124 h 366"/>
                  <a:gd name="T8" fmla="*/ 188 w 356"/>
                  <a:gd name="T9" fmla="*/ 166 h 366"/>
                  <a:gd name="T10" fmla="*/ 143 w 356"/>
                  <a:gd name="T11" fmla="*/ 210 h 366"/>
                  <a:gd name="T12" fmla="*/ 99 w 356"/>
                  <a:gd name="T13" fmla="*/ 257 h 366"/>
                  <a:gd name="T14" fmla="*/ 50 w 356"/>
                  <a:gd name="T15" fmla="*/ 303 h 366"/>
                  <a:gd name="T16" fmla="*/ 0 w 356"/>
                  <a:gd name="T17" fmla="*/ 354 h 366"/>
                  <a:gd name="T18" fmla="*/ 12 w 356"/>
                  <a:gd name="T19" fmla="*/ 366 h 366"/>
                  <a:gd name="T20" fmla="*/ 62 w 356"/>
                  <a:gd name="T21" fmla="*/ 316 h 366"/>
                  <a:gd name="T22" fmla="*/ 111 w 356"/>
                  <a:gd name="T23" fmla="*/ 269 h 366"/>
                  <a:gd name="T24" fmla="*/ 155 w 356"/>
                  <a:gd name="T25" fmla="*/ 223 h 366"/>
                  <a:gd name="T26" fmla="*/ 200 w 356"/>
                  <a:gd name="T27" fmla="*/ 178 h 366"/>
                  <a:gd name="T28" fmla="*/ 242 w 356"/>
                  <a:gd name="T29" fmla="*/ 134 h 366"/>
                  <a:gd name="T30" fmla="*/ 281 w 356"/>
                  <a:gd name="T31" fmla="*/ 93 h 366"/>
                  <a:gd name="T32" fmla="*/ 319 w 356"/>
                  <a:gd name="T33" fmla="*/ 53 h 366"/>
                  <a:gd name="T34" fmla="*/ 356 w 356"/>
                  <a:gd name="T35" fmla="*/ 12 h 366"/>
                  <a:gd name="T36" fmla="*/ 344 w 356"/>
                  <a:gd name="T37" fmla="*/ 0 h 36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56" h="366">
                    <a:moveTo>
                      <a:pt x="344" y="0"/>
                    </a:moveTo>
                    <a:lnTo>
                      <a:pt x="307" y="41"/>
                    </a:lnTo>
                    <a:lnTo>
                      <a:pt x="269" y="81"/>
                    </a:lnTo>
                    <a:lnTo>
                      <a:pt x="230" y="124"/>
                    </a:lnTo>
                    <a:lnTo>
                      <a:pt x="188" y="166"/>
                    </a:lnTo>
                    <a:lnTo>
                      <a:pt x="143" y="210"/>
                    </a:lnTo>
                    <a:lnTo>
                      <a:pt x="99" y="257"/>
                    </a:lnTo>
                    <a:lnTo>
                      <a:pt x="50" y="303"/>
                    </a:lnTo>
                    <a:lnTo>
                      <a:pt x="0" y="354"/>
                    </a:lnTo>
                    <a:lnTo>
                      <a:pt x="12" y="366"/>
                    </a:lnTo>
                    <a:lnTo>
                      <a:pt x="62" y="316"/>
                    </a:lnTo>
                    <a:lnTo>
                      <a:pt x="111" y="269"/>
                    </a:lnTo>
                    <a:lnTo>
                      <a:pt x="155" y="223"/>
                    </a:lnTo>
                    <a:lnTo>
                      <a:pt x="200" y="178"/>
                    </a:lnTo>
                    <a:lnTo>
                      <a:pt x="242" y="134"/>
                    </a:lnTo>
                    <a:lnTo>
                      <a:pt x="281" y="93"/>
                    </a:lnTo>
                    <a:lnTo>
                      <a:pt x="319" y="53"/>
                    </a:lnTo>
                    <a:lnTo>
                      <a:pt x="356" y="12"/>
                    </a:lnTo>
                    <a:lnTo>
                      <a:pt x="344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01" name="Freeform 1147"/>
              <p:cNvSpPr>
                <a:spLocks/>
              </p:cNvSpPr>
              <p:nvPr/>
            </p:nvSpPr>
            <p:spPr bwMode="auto">
              <a:xfrm>
                <a:off x="3118" y="2248"/>
                <a:ext cx="236" cy="273"/>
              </a:xfrm>
              <a:custGeom>
                <a:avLst/>
                <a:gdLst>
                  <a:gd name="T0" fmla="*/ 222 w 236"/>
                  <a:gd name="T1" fmla="*/ 0 h 273"/>
                  <a:gd name="T2" fmla="*/ 198 w 236"/>
                  <a:gd name="T3" fmla="*/ 31 h 273"/>
                  <a:gd name="T4" fmla="*/ 174 w 236"/>
                  <a:gd name="T5" fmla="*/ 61 h 273"/>
                  <a:gd name="T6" fmla="*/ 147 w 236"/>
                  <a:gd name="T7" fmla="*/ 91 h 273"/>
                  <a:gd name="T8" fmla="*/ 119 w 236"/>
                  <a:gd name="T9" fmla="*/ 124 h 273"/>
                  <a:gd name="T10" fmla="*/ 91 w 236"/>
                  <a:gd name="T11" fmla="*/ 158 h 273"/>
                  <a:gd name="T12" fmla="*/ 62 w 236"/>
                  <a:gd name="T13" fmla="*/ 190 h 273"/>
                  <a:gd name="T14" fmla="*/ 32 w 236"/>
                  <a:gd name="T15" fmla="*/ 227 h 273"/>
                  <a:gd name="T16" fmla="*/ 0 w 236"/>
                  <a:gd name="T17" fmla="*/ 261 h 273"/>
                  <a:gd name="T18" fmla="*/ 12 w 236"/>
                  <a:gd name="T19" fmla="*/ 273 h 273"/>
                  <a:gd name="T20" fmla="*/ 44 w 236"/>
                  <a:gd name="T21" fmla="*/ 237 h 273"/>
                  <a:gd name="T22" fmla="*/ 74 w 236"/>
                  <a:gd name="T23" fmla="*/ 203 h 273"/>
                  <a:gd name="T24" fmla="*/ 105 w 236"/>
                  <a:gd name="T25" fmla="*/ 168 h 273"/>
                  <a:gd name="T26" fmla="*/ 133 w 236"/>
                  <a:gd name="T27" fmla="*/ 136 h 273"/>
                  <a:gd name="T28" fmla="*/ 159 w 236"/>
                  <a:gd name="T29" fmla="*/ 103 h 273"/>
                  <a:gd name="T30" fmla="*/ 186 w 236"/>
                  <a:gd name="T31" fmla="*/ 71 h 273"/>
                  <a:gd name="T32" fmla="*/ 212 w 236"/>
                  <a:gd name="T33" fmla="*/ 41 h 273"/>
                  <a:gd name="T34" fmla="*/ 236 w 236"/>
                  <a:gd name="T35" fmla="*/ 10 h 273"/>
                  <a:gd name="T36" fmla="*/ 222 w 236"/>
                  <a:gd name="T37" fmla="*/ 0 h 27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36" h="273">
                    <a:moveTo>
                      <a:pt x="222" y="0"/>
                    </a:moveTo>
                    <a:lnTo>
                      <a:pt x="198" y="31"/>
                    </a:lnTo>
                    <a:lnTo>
                      <a:pt x="174" y="61"/>
                    </a:lnTo>
                    <a:lnTo>
                      <a:pt x="147" y="91"/>
                    </a:lnTo>
                    <a:lnTo>
                      <a:pt x="119" y="124"/>
                    </a:lnTo>
                    <a:lnTo>
                      <a:pt x="91" y="158"/>
                    </a:lnTo>
                    <a:lnTo>
                      <a:pt x="62" y="190"/>
                    </a:lnTo>
                    <a:lnTo>
                      <a:pt x="32" y="227"/>
                    </a:lnTo>
                    <a:lnTo>
                      <a:pt x="0" y="261"/>
                    </a:lnTo>
                    <a:lnTo>
                      <a:pt x="12" y="273"/>
                    </a:lnTo>
                    <a:lnTo>
                      <a:pt x="44" y="237"/>
                    </a:lnTo>
                    <a:lnTo>
                      <a:pt x="74" y="203"/>
                    </a:lnTo>
                    <a:lnTo>
                      <a:pt x="105" y="168"/>
                    </a:lnTo>
                    <a:lnTo>
                      <a:pt x="133" y="136"/>
                    </a:lnTo>
                    <a:lnTo>
                      <a:pt x="159" y="103"/>
                    </a:lnTo>
                    <a:lnTo>
                      <a:pt x="186" y="71"/>
                    </a:lnTo>
                    <a:lnTo>
                      <a:pt x="212" y="41"/>
                    </a:lnTo>
                    <a:lnTo>
                      <a:pt x="236" y="10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02" name="Freeform 1148"/>
              <p:cNvSpPr>
                <a:spLocks/>
              </p:cNvSpPr>
              <p:nvPr/>
            </p:nvSpPr>
            <p:spPr bwMode="auto">
              <a:xfrm>
                <a:off x="3340" y="2242"/>
                <a:ext cx="20" cy="16"/>
              </a:xfrm>
              <a:custGeom>
                <a:avLst/>
                <a:gdLst>
                  <a:gd name="T0" fmla="*/ 14 w 20"/>
                  <a:gd name="T1" fmla="*/ 16 h 16"/>
                  <a:gd name="T2" fmla="*/ 20 w 20"/>
                  <a:gd name="T3" fmla="*/ 10 h 16"/>
                  <a:gd name="T4" fmla="*/ 6 w 20"/>
                  <a:gd name="T5" fmla="*/ 0 h 16"/>
                  <a:gd name="T6" fmla="*/ 0 w 20"/>
                  <a:gd name="T7" fmla="*/ 6 h 16"/>
                  <a:gd name="T8" fmla="*/ 14 w 20"/>
                  <a:gd name="T9" fmla="*/ 1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14" y="16"/>
                    </a:moveTo>
                    <a:lnTo>
                      <a:pt x="20" y="1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14" y="16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03" name="Freeform 1149"/>
              <p:cNvSpPr>
                <a:spLocks/>
              </p:cNvSpPr>
              <p:nvPr/>
            </p:nvSpPr>
            <p:spPr bwMode="auto">
              <a:xfrm>
                <a:off x="2561" y="3755"/>
                <a:ext cx="21" cy="16"/>
              </a:xfrm>
              <a:custGeom>
                <a:avLst/>
                <a:gdLst>
                  <a:gd name="T0" fmla="*/ 6 w 21"/>
                  <a:gd name="T1" fmla="*/ 0 h 16"/>
                  <a:gd name="T2" fmla="*/ 0 w 21"/>
                  <a:gd name="T3" fmla="*/ 8 h 16"/>
                  <a:gd name="T4" fmla="*/ 16 w 21"/>
                  <a:gd name="T5" fmla="*/ 16 h 16"/>
                  <a:gd name="T6" fmla="*/ 21 w 21"/>
                  <a:gd name="T7" fmla="*/ 10 h 16"/>
                  <a:gd name="T8" fmla="*/ 6 w 21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6" y="0"/>
                    </a:moveTo>
                    <a:lnTo>
                      <a:pt x="0" y="8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04" name="Freeform 1150"/>
              <p:cNvSpPr>
                <a:spLocks/>
              </p:cNvSpPr>
              <p:nvPr/>
            </p:nvSpPr>
            <p:spPr bwMode="auto">
              <a:xfrm>
                <a:off x="2567" y="2604"/>
                <a:ext cx="793" cy="1161"/>
              </a:xfrm>
              <a:custGeom>
                <a:avLst/>
                <a:gdLst>
                  <a:gd name="T0" fmla="*/ 779 w 793"/>
                  <a:gd name="T1" fmla="*/ 0 h 1161"/>
                  <a:gd name="T2" fmla="*/ 690 w 793"/>
                  <a:gd name="T3" fmla="*/ 124 h 1161"/>
                  <a:gd name="T4" fmla="*/ 599 w 793"/>
                  <a:gd name="T5" fmla="*/ 251 h 1161"/>
                  <a:gd name="T6" fmla="*/ 504 w 793"/>
                  <a:gd name="T7" fmla="*/ 386 h 1161"/>
                  <a:gd name="T8" fmla="*/ 407 w 793"/>
                  <a:gd name="T9" fmla="*/ 528 h 1161"/>
                  <a:gd name="T10" fmla="*/ 308 w 793"/>
                  <a:gd name="T11" fmla="*/ 675 h 1161"/>
                  <a:gd name="T12" fmla="*/ 207 w 793"/>
                  <a:gd name="T13" fmla="*/ 829 h 1161"/>
                  <a:gd name="T14" fmla="*/ 104 w 793"/>
                  <a:gd name="T15" fmla="*/ 987 h 1161"/>
                  <a:gd name="T16" fmla="*/ 0 w 793"/>
                  <a:gd name="T17" fmla="*/ 1151 h 1161"/>
                  <a:gd name="T18" fmla="*/ 15 w 793"/>
                  <a:gd name="T19" fmla="*/ 1161 h 1161"/>
                  <a:gd name="T20" fmla="*/ 118 w 793"/>
                  <a:gd name="T21" fmla="*/ 997 h 1161"/>
                  <a:gd name="T22" fmla="*/ 221 w 793"/>
                  <a:gd name="T23" fmla="*/ 837 h 1161"/>
                  <a:gd name="T24" fmla="*/ 322 w 793"/>
                  <a:gd name="T25" fmla="*/ 684 h 1161"/>
                  <a:gd name="T26" fmla="*/ 421 w 793"/>
                  <a:gd name="T27" fmla="*/ 538 h 1161"/>
                  <a:gd name="T28" fmla="*/ 518 w 793"/>
                  <a:gd name="T29" fmla="*/ 396 h 1161"/>
                  <a:gd name="T30" fmla="*/ 613 w 793"/>
                  <a:gd name="T31" fmla="*/ 261 h 1161"/>
                  <a:gd name="T32" fmla="*/ 704 w 793"/>
                  <a:gd name="T33" fmla="*/ 134 h 1161"/>
                  <a:gd name="T34" fmla="*/ 793 w 793"/>
                  <a:gd name="T35" fmla="*/ 10 h 1161"/>
                  <a:gd name="T36" fmla="*/ 779 w 793"/>
                  <a:gd name="T37" fmla="*/ 0 h 116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93" h="1161">
                    <a:moveTo>
                      <a:pt x="779" y="0"/>
                    </a:moveTo>
                    <a:lnTo>
                      <a:pt x="690" y="124"/>
                    </a:lnTo>
                    <a:lnTo>
                      <a:pt x="599" y="251"/>
                    </a:lnTo>
                    <a:lnTo>
                      <a:pt x="504" y="386"/>
                    </a:lnTo>
                    <a:lnTo>
                      <a:pt x="407" y="528"/>
                    </a:lnTo>
                    <a:lnTo>
                      <a:pt x="308" y="675"/>
                    </a:lnTo>
                    <a:lnTo>
                      <a:pt x="207" y="829"/>
                    </a:lnTo>
                    <a:lnTo>
                      <a:pt x="104" y="987"/>
                    </a:lnTo>
                    <a:lnTo>
                      <a:pt x="0" y="1151"/>
                    </a:lnTo>
                    <a:lnTo>
                      <a:pt x="15" y="1161"/>
                    </a:lnTo>
                    <a:lnTo>
                      <a:pt x="118" y="997"/>
                    </a:lnTo>
                    <a:lnTo>
                      <a:pt x="221" y="837"/>
                    </a:lnTo>
                    <a:lnTo>
                      <a:pt x="322" y="684"/>
                    </a:lnTo>
                    <a:lnTo>
                      <a:pt x="421" y="538"/>
                    </a:lnTo>
                    <a:lnTo>
                      <a:pt x="518" y="396"/>
                    </a:lnTo>
                    <a:lnTo>
                      <a:pt x="613" y="261"/>
                    </a:lnTo>
                    <a:lnTo>
                      <a:pt x="704" y="134"/>
                    </a:lnTo>
                    <a:lnTo>
                      <a:pt x="793" y="10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05" name="Freeform 1151"/>
              <p:cNvSpPr>
                <a:spLocks/>
              </p:cNvSpPr>
              <p:nvPr/>
            </p:nvSpPr>
            <p:spPr bwMode="auto">
              <a:xfrm>
                <a:off x="3346" y="1947"/>
                <a:ext cx="522" cy="667"/>
              </a:xfrm>
              <a:custGeom>
                <a:avLst/>
                <a:gdLst>
                  <a:gd name="T0" fmla="*/ 508 w 522"/>
                  <a:gd name="T1" fmla="*/ 0 h 667"/>
                  <a:gd name="T2" fmla="*/ 455 w 522"/>
                  <a:gd name="T3" fmla="*/ 67 h 667"/>
                  <a:gd name="T4" fmla="*/ 397 w 522"/>
                  <a:gd name="T5" fmla="*/ 138 h 667"/>
                  <a:gd name="T6" fmla="*/ 338 w 522"/>
                  <a:gd name="T7" fmla="*/ 214 h 667"/>
                  <a:gd name="T8" fmla="*/ 275 w 522"/>
                  <a:gd name="T9" fmla="*/ 293 h 667"/>
                  <a:gd name="T10" fmla="*/ 211 w 522"/>
                  <a:gd name="T11" fmla="*/ 378 h 667"/>
                  <a:gd name="T12" fmla="*/ 142 w 522"/>
                  <a:gd name="T13" fmla="*/ 467 h 667"/>
                  <a:gd name="T14" fmla="*/ 73 w 522"/>
                  <a:gd name="T15" fmla="*/ 560 h 667"/>
                  <a:gd name="T16" fmla="*/ 0 w 522"/>
                  <a:gd name="T17" fmla="*/ 657 h 667"/>
                  <a:gd name="T18" fmla="*/ 14 w 522"/>
                  <a:gd name="T19" fmla="*/ 667 h 667"/>
                  <a:gd name="T20" fmla="*/ 85 w 522"/>
                  <a:gd name="T21" fmla="*/ 570 h 667"/>
                  <a:gd name="T22" fmla="*/ 156 w 522"/>
                  <a:gd name="T23" fmla="*/ 477 h 667"/>
                  <a:gd name="T24" fmla="*/ 223 w 522"/>
                  <a:gd name="T25" fmla="*/ 388 h 667"/>
                  <a:gd name="T26" fmla="*/ 289 w 522"/>
                  <a:gd name="T27" fmla="*/ 303 h 667"/>
                  <a:gd name="T28" fmla="*/ 350 w 522"/>
                  <a:gd name="T29" fmla="*/ 225 h 667"/>
                  <a:gd name="T30" fmla="*/ 411 w 522"/>
                  <a:gd name="T31" fmla="*/ 148 h 667"/>
                  <a:gd name="T32" fmla="*/ 467 w 522"/>
                  <a:gd name="T33" fmla="*/ 77 h 667"/>
                  <a:gd name="T34" fmla="*/ 522 w 522"/>
                  <a:gd name="T35" fmla="*/ 10 h 667"/>
                  <a:gd name="T36" fmla="*/ 508 w 522"/>
                  <a:gd name="T37" fmla="*/ 0 h 66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22" h="667">
                    <a:moveTo>
                      <a:pt x="508" y="0"/>
                    </a:moveTo>
                    <a:lnTo>
                      <a:pt x="455" y="67"/>
                    </a:lnTo>
                    <a:lnTo>
                      <a:pt x="397" y="138"/>
                    </a:lnTo>
                    <a:lnTo>
                      <a:pt x="338" y="214"/>
                    </a:lnTo>
                    <a:lnTo>
                      <a:pt x="275" y="293"/>
                    </a:lnTo>
                    <a:lnTo>
                      <a:pt x="211" y="378"/>
                    </a:lnTo>
                    <a:lnTo>
                      <a:pt x="142" y="467"/>
                    </a:lnTo>
                    <a:lnTo>
                      <a:pt x="73" y="560"/>
                    </a:lnTo>
                    <a:lnTo>
                      <a:pt x="0" y="657"/>
                    </a:lnTo>
                    <a:lnTo>
                      <a:pt x="14" y="667"/>
                    </a:lnTo>
                    <a:lnTo>
                      <a:pt x="85" y="570"/>
                    </a:lnTo>
                    <a:lnTo>
                      <a:pt x="156" y="477"/>
                    </a:lnTo>
                    <a:lnTo>
                      <a:pt x="223" y="388"/>
                    </a:lnTo>
                    <a:lnTo>
                      <a:pt x="289" y="303"/>
                    </a:lnTo>
                    <a:lnTo>
                      <a:pt x="350" y="225"/>
                    </a:lnTo>
                    <a:lnTo>
                      <a:pt x="411" y="148"/>
                    </a:lnTo>
                    <a:lnTo>
                      <a:pt x="467" y="77"/>
                    </a:lnTo>
                    <a:lnTo>
                      <a:pt x="522" y="1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06" name="Freeform 1152"/>
              <p:cNvSpPr>
                <a:spLocks/>
              </p:cNvSpPr>
              <p:nvPr/>
            </p:nvSpPr>
            <p:spPr bwMode="auto">
              <a:xfrm>
                <a:off x="3854" y="1597"/>
                <a:ext cx="307" cy="360"/>
              </a:xfrm>
              <a:custGeom>
                <a:avLst/>
                <a:gdLst>
                  <a:gd name="T0" fmla="*/ 293 w 307"/>
                  <a:gd name="T1" fmla="*/ 0 h 360"/>
                  <a:gd name="T2" fmla="*/ 267 w 307"/>
                  <a:gd name="T3" fmla="*/ 31 h 360"/>
                  <a:gd name="T4" fmla="*/ 237 w 307"/>
                  <a:gd name="T5" fmla="*/ 65 h 360"/>
                  <a:gd name="T6" fmla="*/ 204 w 307"/>
                  <a:gd name="T7" fmla="*/ 106 h 360"/>
                  <a:gd name="T8" fmla="*/ 168 w 307"/>
                  <a:gd name="T9" fmla="*/ 146 h 360"/>
                  <a:gd name="T10" fmla="*/ 129 w 307"/>
                  <a:gd name="T11" fmla="*/ 192 h 360"/>
                  <a:gd name="T12" fmla="*/ 89 w 307"/>
                  <a:gd name="T13" fmla="*/ 241 h 360"/>
                  <a:gd name="T14" fmla="*/ 46 w 307"/>
                  <a:gd name="T15" fmla="*/ 294 h 360"/>
                  <a:gd name="T16" fmla="*/ 0 w 307"/>
                  <a:gd name="T17" fmla="*/ 350 h 360"/>
                  <a:gd name="T18" fmla="*/ 14 w 307"/>
                  <a:gd name="T19" fmla="*/ 360 h 360"/>
                  <a:gd name="T20" fmla="*/ 59 w 307"/>
                  <a:gd name="T21" fmla="*/ 306 h 360"/>
                  <a:gd name="T22" fmla="*/ 101 w 307"/>
                  <a:gd name="T23" fmla="*/ 253 h 360"/>
                  <a:gd name="T24" fmla="*/ 144 w 307"/>
                  <a:gd name="T25" fmla="*/ 203 h 360"/>
                  <a:gd name="T26" fmla="*/ 180 w 307"/>
                  <a:gd name="T27" fmla="*/ 158 h 360"/>
                  <a:gd name="T28" fmla="*/ 216 w 307"/>
                  <a:gd name="T29" fmla="*/ 116 h 360"/>
                  <a:gd name="T30" fmla="*/ 249 w 307"/>
                  <a:gd name="T31" fmla="*/ 77 h 360"/>
                  <a:gd name="T32" fmla="*/ 279 w 307"/>
                  <a:gd name="T33" fmla="*/ 43 h 360"/>
                  <a:gd name="T34" fmla="*/ 307 w 307"/>
                  <a:gd name="T35" fmla="*/ 11 h 360"/>
                  <a:gd name="T36" fmla="*/ 293 w 307"/>
                  <a:gd name="T37" fmla="*/ 0 h 36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07" h="360">
                    <a:moveTo>
                      <a:pt x="293" y="0"/>
                    </a:moveTo>
                    <a:lnTo>
                      <a:pt x="267" y="31"/>
                    </a:lnTo>
                    <a:lnTo>
                      <a:pt x="237" y="65"/>
                    </a:lnTo>
                    <a:lnTo>
                      <a:pt x="204" y="106"/>
                    </a:lnTo>
                    <a:lnTo>
                      <a:pt x="168" y="146"/>
                    </a:lnTo>
                    <a:lnTo>
                      <a:pt x="129" y="192"/>
                    </a:lnTo>
                    <a:lnTo>
                      <a:pt x="89" y="241"/>
                    </a:lnTo>
                    <a:lnTo>
                      <a:pt x="46" y="294"/>
                    </a:lnTo>
                    <a:lnTo>
                      <a:pt x="0" y="350"/>
                    </a:lnTo>
                    <a:lnTo>
                      <a:pt x="14" y="360"/>
                    </a:lnTo>
                    <a:lnTo>
                      <a:pt x="59" y="306"/>
                    </a:lnTo>
                    <a:lnTo>
                      <a:pt x="101" y="253"/>
                    </a:lnTo>
                    <a:lnTo>
                      <a:pt x="144" y="203"/>
                    </a:lnTo>
                    <a:lnTo>
                      <a:pt x="180" y="158"/>
                    </a:lnTo>
                    <a:lnTo>
                      <a:pt x="216" y="116"/>
                    </a:lnTo>
                    <a:lnTo>
                      <a:pt x="249" y="77"/>
                    </a:lnTo>
                    <a:lnTo>
                      <a:pt x="279" y="43"/>
                    </a:lnTo>
                    <a:lnTo>
                      <a:pt x="307" y="11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07" name="Freeform 1153"/>
              <p:cNvSpPr>
                <a:spLocks/>
              </p:cNvSpPr>
              <p:nvPr/>
            </p:nvSpPr>
            <p:spPr bwMode="auto">
              <a:xfrm>
                <a:off x="4147" y="1480"/>
                <a:ext cx="116" cy="128"/>
              </a:xfrm>
              <a:custGeom>
                <a:avLst/>
                <a:gdLst>
                  <a:gd name="T0" fmla="*/ 103 w 116"/>
                  <a:gd name="T1" fmla="*/ 0 h 128"/>
                  <a:gd name="T2" fmla="*/ 101 w 116"/>
                  <a:gd name="T3" fmla="*/ 2 h 128"/>
                  <a:gd name="T4" fmla="*/ 97 w 116"/>
                  <a:gd name="T5" fmla="*/ 8 h 128"/>
                  <a:gd name="T6" fmla="*/ 87 w 116"/>
                  <a:gd name="T7" fmla="*/ 18 h 128"/>
                  <a:gd name="T8" fmla="*/ 77 w 116"/>
                  <a:gd name="T9" fmla="*/ 30 h 128"/>
                  <a:gd name="T10" fmla="*/ 61 w 116"/>
                  <a:gd name="T11" fmla="*/ 47 h 128"/>
                  <a:gd name="T12" fmla="*/ 45 w 116"/>
                  <a:gd name="T13" fmla="*/ 67 h 128"/>
                  <a:gd name="T14" fmla="*/ 25 w 116"/>
                  <a:gd name="T15" fmla="*/ 91 h 128"/>
                  <a:gd name="T16" fmla="*/ 0 w 116"/>
                  <a:gd name="T17" fmla="*/ 117 h 128"/>
                  <a:gd name="T18" fmla="*/ 14 w 116"/>
                  <a:gd name="T19" fmla="*/ 128 h 128"/>
                  <a:gd name="T20" fmla="*/ 37 w 116"/>
                  <a:gd name="T21" fmla="*/ 101 h 128"/>
                  <a:gd name="T22" fmla="*/ 57 w 116"/>
                  <a:gd name="T23" fmla="*/ 79 h 128"/>
                  <a:gd name="T24" fmla="*/ 75 w 116"/>
                  <a:gd name="T25" fmla="*/ 59 h 128"/>
                  <a:gd name="T26" fmla="*/ 89 w 116"/>
                  <a:gd name="T27" fmla="*/ 43 h 128"/>
                  <a:gd name="T28" fmla="*/ 101 w 116"/>
                  <a:gd name="T29" fmla="*/ 28 h 128"/>
                  <a:gd name="T30" fmla="*/ 110 w 116"/>
                  <a:gd name="T31" fmla="*/ 20 h 128"/>
                  <a:gd name="T32" fmla="*/ 114 w 116"/>
                  <a:gd name="T33" fmla="*/ 14 h 128"/>
                  <a:gd name="T34" fmla="*/ 116 w 116"/>
                  <a:gd name="T35" fmla="*/ 12 h 128"/>
                  <a:gd name="T36" fmla="*/ 103 w 116"/>
                  <a:gd name="T37" fmla="*/ 0 h 1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6" h="128">
                    <a:moveTo>
                      <a:pt x="103" y="0"/>
                    </a:moveTo>
                    <a:lnTo>
                      <a:pt x="101" y="2"/>
                    </a:lnTo>
                    <a:lnTo>
                      <a:pt x="97" y="8"/>
                    </a:lnTo>
                    <a:lnTo>
                      <a:pt x="87" y="18"/>
                    </a:lnTo>
                    <a:lnTo>
                      <a:pt x="77" y="30"/>
                    </a:lnTo>
                    <a:lnTo>
                      <a:pt x="61" y="47"/>
                    </a:lnTo>
                    <a:lnTo>
                      <a:pt x="45" y="67"/>
                    </a:lnTo>
                    <a:lnTo>
                      <a:pt x="25" y="91"/>
                    </a:lnTo>
                    <a:lnTo>
                      <a:pt x="0" y="117"/>
                    </a:lnTo>
                    <a:lnTo>
                      <a:pt x="14" y="128"/>
                    </a:lnTo>
                    <a:lnTo>
                      <a:pt x="37" y="101"/>
                    </a:lnTo>
                    <a:lnTo>
                      <a:pt x="57" y="79"/>
                    </a:lnTo>
                    <a:lnTo>
                      <a:pt x="75" y="59"/>
                    </a:lnTo>
                    <a:lnTo>
                      <a:pt x="89" y="43"/>
                    </a:lnTo>
                    <a:lnTo>
                      <a:pt x="101" y="28"/>
                    </a:lnTo>
                    <a:lnTo>
                      <a:pt x="110" y="20"/>
                    </a:lnTo>
                    <a:lnTo>
                      <a:pt x="114" y="14"/>
                    </a:lnTo>
                    <a:lnTo>
                      <a:pt x="116" y="12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08" name="Freeform 1154"/>
              <p:cNvSpPr>
                <a:spLocks/>
              </p:cNvSpPr>
              <p:nvPr/>
            </p:nvSpPr>
            <p:spPr bwMode="auto">
              <a:xfrm>
                <a:off x="4250" y="1474"/>
                <a:ext cx="19" cy="18"/>
              </a:xfrm>
              <a:custGeom>
                <a:avLst/>
                <a:gdLst>
                  <a:gd name="T0" fmla="*/ 13 w 19"/>
                  <a:gd name="T1" fmla="*/ 18 h 18"/>
                  <a:gd name="T2" fmla="*/ 19 w 19"/>
                  <a:gd name="T3" fmla="*/ 12 h 18"/>
                  <a:gd name="T4" fmla="*/ 7 w 19"/>
                  <a:gd name="T5" fmla="*/ 0 h 18"/>
                  <a:gd name="T6" fmla="*/ 0 w 19"/>
                  <a:gd name="T7" fmla="*/ 6 h 18"/>
                  <a:gd name="T8" fmla="*/ 13 w 19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13" y="18"/>
                    </a:moveTo>
                    <a:lnTo>
                      <a:pt x="19" y="12"/>
                    </a:lnTo>
                    <a:lnTo>
                      <a:pt x="7" y="0"/>
                    </a:lnTo>
                    <a:lnTo>
                      <a:pt x="0" y="6"/>
                    </a:lnTo>
                    <a:lnTo>
                      <a:pt x="13" y="1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09" name="Freeform 1155"/>
              <p:cNvSpPr>
                <a:spLocks/>
              </p:cNvSpPr>
              <p:nvPr/>
            </p:nvSpPr>
            <p:spPr bwMode="auto">
              <a:xfrm>
                <a:off x="3152" y="2600"/>
                <a:ext cx="18" cy="16"/>
              </a:xfrm>
              <a:custGeom>
                <a:avLst/>
                <a:gdLst>
                  <a:gd name="T0" fmla="*/ 4 w 18"/>
                  <a:gd name="T1" fmla="*/ 0 h 16"/>
                  <a:gd name="T2" fmla="*/ 0 w 18"/>
                  <a:gd name="T3" fmla="*/ 6 h 16"/>
                  <a:gd name="T4" fmla="*/ 12 w 18"/>
                  <a:gd name="T5" fmla="*/ 16 h 16"/>
                  <a:gd name="T6" fmla="*/ 18 w 18"/>
                  <a:gd name="T7" fmla="*/ 10 h 16"/>
                  <a:gd name="T8" fmla="*/ 4 w 18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4" y="0"/>
                    </a:moveTo>
                    <a:lnTo>
                      <a:pt x="0" y="6"/>
                    </a:lnTo>
                    <a:lnTo>
                      <a:pt x="12" y="16"/>
                    </a:lnTo>
                    <a:lnTo>
                      <a:pt x="18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10" name="Freeform 1156"/>
              <p:cNvSpPr>
                <a:spLocks/>
              </p:cNvSpPr>
              <p:nvPr/>
            </p:nvSpPr>
            <p:spPr bwMode="auto">
              <a:xfrm>
                <a:off x="3156" y="2271"/>
                <a:ext cx="281" cy="339"/>
              </a:xfrm>
              <a:custGeom>
                <a:avLst/>
                <a:gdLst>
                  <a:gd name="T0" fmla="*/ 267 w 281"/>
                  <a:gd name="T1" fmla="*/ 0 h 339"/>
                  <a:gd name="T2" fmla="*/ 233 w 281"/>
                  <a:gd name="T3" fmla="*/ 40 h 339"/>
                  <a:gd name="T4" fmla="*/ 198 w 281"/>
                  <a:gd name="T5" fmla="*/ 80 h 339"/>
                  <a:gd name="T6" fmla="*/ 164 w 281"/>
                  <a:gd name="T7" fmla="*/ 121 h 339"/>
                  <a:gd name="T8" fmla="*/ 130 w 281"/>
                  <a:gd name="T9" fmla="*/ 163 h 339"/>
                  <a:gd name="T10" fmla="*/ 97 w 281"/>
                  <a:gd name="T11" fmla="*/ 204 h 339"/>
                  <a:gd name="T12" fmla="*/ 63 w 281"/>
                  <a:gd name="T13" fmla="*/ 246 h 339"/>
                  <a:gd name="T14" fmla="*/ 32 w 281"/>
                  <a:gd name="T15" fmla="*/ 287 h 339"/>
                  <a:gd name="T16" fmla="*/ 0 w 281"/>
                  <a:gd name="T17" fmla="*/ 329 h 339"/>
                  <a:gd name="T18" fmla="*/ 14 w 281"/>
                  <a:gd name="T19" fmla="*/ 339 h 339"/>
                  <a:gd name="T20" fmla="*/ 45 w 281"/>
                  <a:gd name="T21" fmla="*/ 297 h 339"/>
                  <a:gd name="T22" fmla="*/ 77 w 281"/>
                  <a:gd name="T23" fmla="*/ 256 h 339"/>
                  <a:gd name="T24" fmla="*/ 109 w 281"/>
                  <a:gd name="T25" fmla="*/ 216 h 339"/>
                  <a:gd name="T26" fmla="*/ 144 w 281"/>
                  <a:gd name="T27" fmla="*/ 173 h 339"/>
                  <a:gd name="T28" fmla="*/ 176 w 281"/>
                  <a:gd name="T29" fmla="*/ 133 h 339"/>
                  <a:gd name="T30" fmla="*/ 210 w 281"/>
                  <a:gd name="T31" fmla="*/ 93 h 339"/>
                  <a:gd name="T32" fmla="*/ 245 w 281"/>
                  <a:gd name="T33" fmla="*/ 52 h 339"/>
                  <a:gd name="T34" fmla="*/ 281 w 281"/>
                  <a:gd name="T35" fmla="*/ 12 h 339"/>
                  <a:gd name="T36" fmla="*/ 267 w 281"/>
                  <a:gd name="T37" fmla="*/ 0 h 33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81" h="339">
                    <a:moveTo>
                      <a:pt x="267" y="0"/>
                    </a:moveTo>
                    <a:lnTo>
                      <a:pt x="233" y="40"/>
                    </a:lnTo>
                    <a:lnTo>
                      <a:pt x="198" y="80"/>
                    </a:lnTo>
                    <a:lnTo>
                      <a:pt x="164" y="121"/>
                    </a:lnTo>
                    <a:lnTo>
                      <a:pt x="130" y="163"/>
                    </a:lnTo>
                    <a:lnTo>
                      <a:pt x="97" y="204"/>
                    </a:lnTo>
                    <a:lnTo>
                      <a:pt x="63" y="246"/>
                    </a:lnTo>
                    <a:lnTo>
                      <a:pt x="32" y="287"/>
                    </a:lnTo>
                    <a:lnTo>
                      <a:pt x="0" y="329"/>
                    </a:lnTo>
                    <a:lnTo>
                      <a:pt x="14" y="339"/>
                    </a:lnTo>
                    <a:lnTo>
                      <a:pt x="45" y="297"/>
                    </a:lnTo>
                    <a:lnTo>
                      <a:pt x="77" y="256"/>
                    </a:lnTo>
                    <a:lnTo>
                      <a:pt x="109" y="216"/>
                    </a:lnTo>
                    <a:lnTo>
                      <a:pt x="144" y="173"/>
                    </a:lnTo>
                    <a:lnTo>
                      <a:pt x="176" y="133"/>
                    </a:lnTo>
                    <a:lnTo>
                      <a:pt x="210" y="93"/>
                    </a:lnTo>
                    <a:lnTo>
                      <a:pt x="245" y="52"/>
                    </a:lnTo>
                    <a:lnTo>
                      <a:pt x="281" y="12"/>
                    </a:lnTo>
                    <a:lnTo>
                      <a:pt x="267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11" name="Freeform 1157"/>
              <p:cNvSpPr>
                <a:spLocks/>
              </p:cNvSpPr>
              <p:nvPr/>
            </p:nvSpPr>
            <p:spPr bwMode="auto">
              <a:xfrm>
                <a:off x="3423" y="1998"/>
                <a:ext cx="269" cy="285"/>
              </a:xfrm>
              <a:custGeom>
                <a:avLst/>
                <a:gdLst>
                  <a:gd name="T0" fmla="*/ 257 w 269"/>
                  <a:gd name="T1" fmla="*/ 0 h 285"/>
                  <a:gd name="T2" fmla="*/ 227 w 269"/>
                  <a:gd name="T3" fmla="*/ 30 h 285"/>
                  <a:gd name="T4" fmla="*/ 194 w 269"/>
                  <a:gd name="T5" fmla="*/ 62 h 285"/>
                  <a:gd name="T6" fmla="*/ 162 w 269"/>
                  <a:gd name="T7" fmla="*/ 97 h 285"/>
                  <a:gd name="T8" fmla="*/ 130 w 269"/>
                  <a:gd name="T9" fmla="*/ 129 h 285"/>
                  <a:gd name="T10" fmla="*/ 97 w 269"/>
                  <a:gd name="T11" fmla="*/ 165 h 285"/>
                  <a:gd name="T12" fmla="*/ 65 w 269"/>
                  <a:gd name="T13" fmla="*/ 200 h 285"/>
                  <a:gd name="T14" fmla="*/ 32 w 269"/>
                  <a:gd name="T15" fmla="*/ 236 h 285"/>
                  <a:gd name="T16" fmla="*/ 0 w 269"/>
                  <a:gd name="T17" fmla="*/ 273 h 285"/>
                  <a:gd name="T18" fmla="*/ 14 w 269"/>
                  <a:gd name="T19" fmla="*/ 285 h 285"/>
                  <a:gd name="T20" fmla="*/ 47 w 269"/>
                  <a:gd name="T21" fmla="*/ 248 h 285"/>
                  <a:gd name="T22" fmla="*/ 79 w 269"/>
                  <a:gd name="T23" fmla="*/ 212 h 285"/>
                  <a:gd name="T24" fmla="*/ 111 w 269"/>
                  <a:gd name="T25" fmla="*/ 176 h 285"/>
                  <a:gd name="T26" fmla="*/ 144 w 269"/>
                  <a:gd name="T27" fmla="*/ 141 h 285"/>
                  <a:gd name="T28" fmla="*/ 174 w 269"/>
                  <a:gd name="T29" fmla="*/ 107 h 285"/>
                  <a:gd name="T30" fmla="*/ 206 w 269"/>
                  <a:gd name="T31" fmla="*/ 75 h 285"/>
                  <a:gd name="T32" fmla="*/ 239 w 269"/>
                  <a:gd name="T33" fmla="*/ 42 h 285"/>
                  <a:gd name="T34" fmla="*/ 269 w 269"/>
                  <a:gd name="T35" fmla="*/ 12 h 285"/>
                  <a:gd name="T36" fmla="*/ 257 w 269"/>
                  <a:gd name="T37" fmla="*/ 0 h 28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69" h="285">
                    <a:moveTo>
                      <a:pt x="257" y="0"/>
                    </a:moveTo>
                    <a:lnTo>
                      <a:pt x="227" y="30"/>
                    </a:lnTo>
                    <a:lnTo>
                      <a:pt x="194" y="62"/>
                    </a:lnTo>
                    <a:lnTo>
                      <a:pt x="162" y="97"/>
                    </a:lnTo>
                    <a:lnTo>
                      <a:pt x="130" y="129"/>
                    </a:lnTo>
                    <a:lnTo>
                      <a:pt x="97" y="165"/>
                    </a:lnTo>
                    <a:lnTo>
                      <a:pt x="65" y="200"/>
                    </a:lnTo>
                    <a:lnTo>
                      <a:pt x="32" y="236"/>
                    </a:lnTo>
                    <a:lnTo>
                      <a:pt x="0" y="273"/>
                    </a:lnTo>
                    <a:lnTo>
                      <a:pt x="14" y="285"/>
                    </a:lnTo>
                    <a:lnTo>
                      <a:pt x="47" y="248"/>
                    </a:lnTo>
                    <a:lnTo>
                      <a:pt x="79" y="212"/>
                    </a:lnTo>
                    <a:lnTo>
                      <a:pt x="111" y="176"/>
                    </a:lnTo>
                    <a:lnTo>
                      <a:pt x="144" y="141"/>
                    </a:lnTo>
                    <a:lnTo>
                      <a:pt x="174" y="107"/>
                    </a:lnTo>
                    <a:lnTo>
                      <a:pt x="206" y="75"/>
                    </a:lnTo>
                    <a:lnTo>
                      <a:pt x="239" y="42"/>
                    </a:lnTo>
                    <a:lnTo>
                      <a:pt x="269" y="12"/>
                    </a:lnTo>
                    <a:lnTo>
                      <a:pt x="257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12" name="Freeform 1158"/>
              <p:cNvSpPr>
                <a:spLocks/>
              </p:cNvSpPr>
              <p:nvPr/>
            </p:nvSpPr>
            <p:spPr bwMode="auto">
              <a:xfrm>
                <a:off x="3680" y="1616"/>
                <a:ext cx="419" cy="394"/>
              </a:xfrm>
              <a:custGeom>
                <a:avLst/>
                <a:gdLst>
                  <a:gd name="T0" fmla="*/ 409 w 419"/>
                  <a:gd name="T1" fmla="*/ 0 h 394"/>
                  <a:gd name="T2" fmla="*/ 368 w 419"/>
                  <a:gd name="T3" fmla="*/ 36 h 394"/>
                  <a:gd name="T4" fmla="*/ 324 w 419"/>
                  <a:gd name="T5" fmla="*/ 74 h 394"/>
                  <a:gd name="T6" fmla="*/ 275 w 419"/>
                  <a:gd name="T7" fmla="*/ 117 h 394"/>
                  <a:gd name="T8" fmla="*/ 225 w 419"/>
                  <a:gd name="T9" fmla="*/ 165 h 394"/>
                  <a:gd name="T10" fmla="*/ 170 w 419"/>
                  <a:gd name="T11" fmla="*/ 214 h 394"/>
                  <a:gd name="T12" fmla="*/ 115 w 419"/>
                  <a:gd name="T13" fmla="*/ 266 h 394"/>
                  <a:gd name="T14" fmla="*/ 59 w 419"/>
                  <a:gd name="T15" fmla="*/ 323 h 394"/>
                  <a:gd name="T16" fmla="*/ 0 w 419"/>
                  <a:gd name="T17" fmla="*/ 382 h 394"/>
                  <a:gd name="T18" fmla="*/ 12 w 419"/>
                  <a:gd name="T19" fmla="*/ 394 h 394"/>
                  <a:gd name="T20" fmla="*/ 71 w 419"/>
                  <a:gd name="T21" fmla="*/ 335 h 394"/>
                  <a:gd name="T22" fmla="*/ 127 w 419"/>
                  <a:gd name="T23" fmla="*/ 279 h 394"/>
                  <a:gd name="T24" fmla="*/ 182 w 419"/>
                  <a:gd name="T25" fmla="*/ 226 h 394"/>
                  <a:gd name="T26" fmla="*/ 235 w 419"/>
                  <a:gd name="T27" fmla="*/ 178 h 394"/>
                  <a:gd name="T28" fmla="*/ 287 w 419"/>
                  <a:gd name="T29" fmla="*/ 131 h 394"/>
                  <a:gd name="T30" fmla="*/ 334 w 419"/>
                  <a:gd name="T31" fmla="*/ 87 h 394"/>
                  <a:gd name="T32" fmla="*/ 378 w 419"/>
                  <a:gd name="T33" fmla="*/ 48 h 394"/>
                  <a:gd name="T34" fmla="*/ 419 w 419"/>
                  <a:gd name="T35" fmla="*/ 12 h 394"/>
                  <a:gd name="T36" fmla="*/ 409 w 419"/>
                  <a:gd name="T37" fmla="*/ 0 h 39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19" h="394">
                    <a:moveTo>
                      <a:pt x="409" y="0"/>
                    </a:moveTo>
                    <a:lnTo>
                      <a:pt x="368" y="36"/>
                    </a:lnTo>
                    <a:lnTo>
                      <a:pt x="324" y="74"/>
                    </a:lnTo>
                    <a:lnTo>
                      <a:pt x="275" y="117"/>
                    </a:lnTo>
                    <a:lnTo>
                      <a:pt x="225" y="165"/>
                    </a:lnTo>
                    <a:lnTo>
                      <a:pt x="170" y="214"/>
                    </a:lnTo>
                    <a:lnTo>
                      <a:pt x="115" y="266"/>
                    </a:lnTo>
                    <a:lnTo>
                      <a:pt x="59" y="323"/>
                    </a:lnTo>
                    <a:lnTo>
                      <a:pt x="0" y="382"/>
                    </a:lnTo>
                    <a:lnTo>
                      <a:pt x="12" y="394"/>
                    </a:lnTo>
                    <a:lnTo>
                      <a:pt x="71" y="335"/>
                    </a:lnTo>
                    <a:lnTo>
                      <a:pt x="127" y="279"/>
                    </a:lnTo>
                    <a:lnTo>
                      <a:pt x="182" y="226"/>
                    </a:lnTo>
                    <a:lnTo>
                      <a:pt x="235" y="178"/>
                    </a:lnTo>
                    <a:lnTo>
                      <a:pt x="287" y="131"/>
                    </a:lnTo>
                    <a:lnTo>
                      <a:pt x="334" y="87"/>
                    </a:lnTo>
                    <a:lnTo>
                      <a:pt x="378" y="48"/>
                    </a:lnTo>
                    <a:lnTo>
                      <a:pt x="419" y="12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13" name="Freeform 1159"/>
              <p:cNvSpPr>
                <a:spLocks/>
              </p:cNvSpPr>
              <p:nvPr/>
            </p:nvSpPr>
            <p:spPr bwMode="auto">
              <a:xfrm>
                <a:off x="4089" y="1480"/>
                <a:ext cx="172" cy="148"/>
              </a:xfrm>
              <a:custGeom>
                <a:avLst/>
                <a:gdLst>
                  <a:gd name="T0" fmla="*/ 161 w 172"/>
                  <a:gd name="T1" fmla="*/ 0 h 148"/>
                  <a:gd name="T2" fmla="*/ 159 w 172"/>
                  <a:gd name="T3" fmla="*/ 2 h 148"/>
                  <a:gd name="T4" fmla="*/ 149 w 172"/>
                  <a:gd name="T5" fmla="*/ 10 h 148"/>
                  <a:gd name="T6" fmla="*/ 137 w 172"/>
                  <a:gd name="T7" fmla="*/ 20 h 148"/>
                  <a:gd name="T8" fmla="*/ 117 w 172"/>
                  <a:gd name="T9" fmla="*/ 37 h 148"/>
                  <a:gd name="T10" fmla="*/ 95 w 172"/>
                  <a:gd name="T11" fmla="*/ 55 h 148"/>
                  <a:gd name="T12" fmla="*/ 66 w 172"/>
                  <a:gd name="T13" fmla="*/ 79 h 148"/>
                  <a:gd name="T14" fmla="*/ 34 w 172"/>
                  <a:gd name="T15" fmla="*/ 105 h 148"/>
                  <a:gd name="T16" fmla="*/ 0 w 172"/>
                  <a:gd name="T17" fmla="*/ 136 h 148"/>
                  <a:gd name="T18" fmla="*/ 10 w 172"/>
                  <a:gd name="T19" fmla="*/ 148 h 148"/>
                  <a:gd name="T20" fmla="*/ 46 w 172"/>
                  <a:gd name="T21" fmla="*/ 117 h 148"/>
                  <a:gd name="T22" fmla="*/ 76 w 172"/>
                  <a:gd name="T23" fmla="*/ 91 h 148"/>
                  <a:gd name="T24" fmla="*/ 105 w 172"/>
                  <a:gd name="T25" fmla="*/ 69 h 148"/>
                  <a:gd name="T26" fmla="*/ 127 w 172"/>
                  <a:gd name="T27" fmla="*/ 49 h 148"/>
                  <a:gd name="T28" fmla="*/ 147 w 172"/>
                  <a:gd name="T29" fmla="*/ 35 h 148"/>
                  <a:gd name="T30" fmla="*/ 161 w 172"/>
                  <a:gd name="T31" fmla="*/ 22 h 148"/>
                  <a:gd name="T32" fmla="*/ 170 w 172"/>
                  <a:gd name="T33" fmla="*/ 16 h 148"/>
                  <a:gd name="T34" fmla="*/ 172 w 172"/>
                  <a:gd name="T35" fmla="*/ 12 h 148"/>
                  <a:gd name="T36" fmla="*/ 161 w 172"/>
                  <a:gd name="T37" fmla="*/ 0 h 1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72" h="148">
                    <a:moveTo>
                      <a:pt x="161" y="0"/>
                    </a:moveTo>
                    <a:lnTo>
                      <a:pt x="159" y="2"/>
                    </a:lnTo>
                    <a:lnTo>
                      <a:pt x="149" y="10"/>
                    </a:lnTo>
                    <a:lnTo>
                      <a:pt x="137" y="20"/>
                    </a:lnTo>
                    <a:lnTo>
                      <a:pt x="117" y="37"/>
                    </a:lnTo>
                    <a:lnTo>
                      <a:pt x="95" y="55"/>
                    </a:lnTo>
                    <a:lnTo>
                      <a:pt x="66" y="79"/>
                    </a:lnTo>
                    <a:lnTo>
                      <a:pt x="34" y="105"/>
                    </a:lnTo>
                    <a:lnTo>
                      <a:pt x="0" y="136"/>
                    </a:lnTo>
                    <a:lnTo>
                      <a:pt x="10" y="148"/>
                    </a:lnTo>
                    <a:lnTo>
                      <a:pt x="46" y="117"/>
                    </a:lnTo>
                    <a:lnTo>
                      <a:pt x="76" y="91"/>
                    </a:lnTo>
                    <a:lnTo>
                      <a:pt x="105" y="69"/>
                    </a:lnTo>
                    <a:lnTo>
                      <a:pt x="127" y="49"/>
                    </a:lnTo>
                    <a:lnTo>
                      <a:pt x="147" y="35"/>
                    </a:lnTo>
                    <a:lnTo>
                      <a:pt x="161" y="22"/>
                    </a:lnTo>
                    <a:lnTo>
                      <a:pt x="170" y="16"/>
                    </a:lnTo>
                    <a:lnTo>
                      <a:pt x="172" y="12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14" name="Freeform 1160"/>
              <p:cNvSpPr>
                <a:spLocks/>
              </p:cNvSpPr>
              <p:nvPr/>
            </p:nvSpPr>
            <p:spPr bwMode="auto">
              <a:xfrm>
                <a:off x="4250" y="1474"/>
                <a:ext cx="19" cy="18"/>
              </a:xfrm>
              <a:custGeom>
                <a:avLst/>
                <a:gdLst>
                  <a:gd name="T0" fmla="*/ 11 w 19"/>
                  <a:gd name="T1" fmla="*/ 18 h 18"/>
                  <a:gd name="T2" fmla="*/ 19 w 19"/>
                  <a:gd name="T3" fmla="*/ 14 h 18"/>
                  <a:gd name="T4" fmla="*/ 9 w 19"/>
                  <a:gd name="T5" fmla="*/ 0 h 18"/>
                  <a:gd name="T6" fmla="*/ 0 w 19"/>
                  <a:gd name="T7" fmla="*/ 6 h 18"/>
                  <a:gd name="T8" fmla="*/ 11 w 19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11" y="18"/>
                    </a:moveTo>
                    <a:lnTo>
                      <a:pt x="19" y="14"/>
                    </a:lnTo>
                    <a:lnTo>
                      <a:pt x="9" y="0"/>
                    </a:lnTo>
                    <a:lnTo>
                      <a:pt x="0" y="6"/>
                    </a:lnTo>
                    <a:lnTo>
                      <a:pt x="11" y="1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15" name="Freeform 1161"/>
              <p:cNvSpPr>
                <a:spLocks/>
              </p:cNvSpPr>
              <p:nvPr/>
            </p:nvSpPr>
            <p:spPr bwMode="auto">
              <a:xfrm>
                <a:off x="2561" y="3755"/>
                <a:ext cx="18" cy="16"/>
              </a:xfrm>
              <a:custGeom>
                <a:avLst/>
                <a:gdLst>
                  <a:gd name="T0" fmla="*/ 6 w 18"/>
                  <a:gd name="T1" fmla="*/ 0 h 16"/>
                  <a:gd name="T2" fmla="*/ 0 w 18"/>
                  <a:gd name="T3" fmla="*/ 6 h 16"/>
                  <a:gd name="T4" fmla="*/ 14 w 18"/>
                  <a:gd name="T5" fmla="*/ 16 h 16"/>
                  <a:gd name="T6" fmla="*/ 18 w 18"/>
                  <a:gd name="T7" fmla="*/ 10 h 16"/>
                  <a:gd name="T8" fmla="*/ 6 w 18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6" y="0"/>
                    </a:moveTo>
                    <a:lnTo>
                      <a:pt x="0" y="6"/>
                    </a:lnTo>
                    <a:lnTo>
                      <a:pt x="14" y="16"/>
                    </a:lnTo>
                    <a:lnTo>
                      <a:pt x="18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16" name="Freeform 1162"/>
              <p:cNvSpPr>
                <a:spLocks/>
              </p:cNvSpPr>
              <p:nvPr/>
            </p:nvSpPr>
            <p:spPr bwMode="auto">
              <a:xfrm>
                <a:off x="2567" y="2378"/>
                <a:ext cx="1166" cy="1387"/>
              </a:xfrm>
              <a:custGeom>
                <a:avLst/>
                <a:gdLst>
                  <a:gd name="T0" fmla="*/ 1153 w 1166"/>
                  <a:gd name="T1" fmla="*/ 0 h 1387"/>
                  <a:gd name="T2" fmla="*/ 1060 w 1166"/>
                  <a:gd name="T3" fmla="*/ 119 h 1387"/>
                  <a:gd name="T4" fmla="*/ 955 w 1166"/>
                  <a:gd name="T5" fmla="*/ 255 h 1387"/>
                  <a:gd name="T6" fmla="*/ 838 w 1166"/>
                  <a:gd name="T7" fmla="*/ 402 h 1387"/>
                  <a:gd name="T8" fmla="*/ 704 w 1166"/>
                  <a:gd name="T9" fmla="*/ 564 h 1387"/>
                  <a:gd name="T10" fmla="*/ 555 w 1166"/>
                  <a:gd name="T11" fmla="*/ 742 h 1387"/>
                  <a:gd name="T12" fmla="*/ 389 w 1166"/>
                  <a:gd name="T13" fmla="*/ 936 h 1387"/>
                  <a:gd name="T14" fmla="*/ 205 w 1166"/>
                  <a:gd name="T15" fmla="*/ 1146 h 1387"/>
                  <a:gd name="T16" fmla="*/ 0 w 1166"/>
                  <a:gd name="T17" fmla="*/ 1377 h 1387"/>
                  <a:gd name="T18" fmla="*/ 12 w 1166"/>
                  <a:gd name="T19" fmla="*/ 1387 h 1387"/>
                  <a:gd name="T20" fmla="*/ 217 w 1166"/>
                  <a:gd name="T21" fmla="*/ 1158 h 1387"/>
                  <a:gd name="T22" fmla="*/ 401 w 1166"/>
                  <a:gd name="T23" fmla="*/ 946 h 1387"/>
                  <a:gd name="T24" fmla="*/ 567 w 1166"/>
                  <a:gd name="T25" fmla="*/ 752 h 1387"/>
                  <a:gd name="T26" fmla="*/ 716 w 1166"/>
                  <a:gd name="T27" fmla="*/ 574 h 1387"/>
                  <a:gd name="T28" fmla="*/ 850 w 1166"/>
                  <a:gd name="T29" fmla="*/ 412 h 1387"/>
                  <a:gd name="T30" fmla="*/ 969 w 1166"/>
                  <a:gd name="T31" fmla="*/ 265 h 1387"/>
                  <a:gd name="T32" fmla="*/ 1075 w 1166"/>
                  <a:gd name="T33" fmla="*/ 131 h 1387"/>
                  <a:gd name="T34" fmla="*/ 1166 w 1166"/>
                  <a:gd name="T35" fmla="*/ 10 h 1387"/>
                  <a:gd name="T36" fmla="*/ 1153 w 1166"/>
                  <a:gd name="T37" fmla="*/ 0 h 13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66" h="1387">
                    <a:moveTo>
                      <a:pt x="1153" y="0"/>
                    </a:moveTo>
                    <a:lnTo>
                      <a:pt x="1060" y="119"/>
                    </a:lnTo>
                    <a:lnTo>
                      <a:pt x="955" y="255"/>
                    </a:lnTo>
                    <a:lnTo>
                      <a:pt x="838" y="402"/>
                    </a:lnTo>
                    <a:lnTo>
                      <a:pt x="704" y="564"/>
                    </a:lnTo>
                    <a:lnTo>
                      <a:pt x="555" y="742"/>
                    </a:lnTo>
                    <a:lnTo>
                      <a:pt x="389" y="936"/>
                    </a:lnTo>
                    <a:lnTo>
                      <a:pt x="205" y="1146"/>
                    </a:lnTo>
                    <a:lnTo>
                      <a:pt x="0" y="1377"/>
                    </a:lnTo>
                    <a:lnTo>
                      <a:pt x="12" y="1387"/>
                    </a:lnTo>
                    <a:lnTo>
                      <a:pt x="217" y="1158"/>
                    </a:lnTo>
                    <a:lnTo>
                      <a:pt x="401" y="946"/>
                    </a:lnTo>
                    <a:lnTo>
                      <a:pt x="567" y="752"/>
                    </a:lnTo>
                    <a:lnTo>
                      <a:pt x="716" y="574"/>
                    </a:lnTo>
                    <a:lnTo>
                      <a:pt x="850" y="412"/>
                    </a:lnTo>
                    <a:lnTo>
                      <a:pt x="969" y="265"/>
                    </a:lnTo>
                    <a:lnTo>
                      <a:pt x="1075" y="131"/>
                    </a:lnTo>
                    <a:lnTo>
                      <a:pt x="1166" y="10"/>
                    </a:lnTo>
                    <a:lnTo>
                      <a:pt x="1153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17" name="Freeform 1163"/>
              <p:cNvSpPr>
                <a:spLocks/>
              </p:cNvSpPr>
              <p:nvPr/>
            </p:nvSpPr>
            <p:spPr bwMode="auto">
              <a:xfrm>
                <a:off x="3720" y="1806"/>
                <a:ext cx="401" cy="582"/>
              </a:xfrm>
              <a:custGeom>
                <a:avLst/>
                <a:gdLst>
                  <a:gd name="T0" fmla="*/ 387 w 401"/>
                  <a:gd name="T1" fmla="*/ 0 h 582"/>
                  <a:gd name="T2" fmla="*/ 356 w 401"/>
                  <a:gd name="T3" fmla="*/ 52 h 582"/>
                  <a:gd name="T4" fmla="*/ 322 w 401"/>
                  <a:gd name="T5" fmla="*/ 109 h 582"/>
                  <a:gd name="T6" fmla="*/ 282 w 401"/>
                  <a:gd name="T7" fmla="*/ 171 h 582"/>
                  <a:gd name="T8" fmla="*/ 237 w 401"/>
                  <a:gd name="T9" fmla="*/ 238 h 582"/>
                  <a:gd name="T10" fmla="*/ 187 w 401"/>
                  <a:gd name="T11" fmla="*/ 313 h 582"/>
                  <a:gd name="T12" fmla="*/ 130 w 401"/>
                  <a:gd name="T13" fmla="*/ 392 h 582"/>
                  <a:gd name="T14" fmla="*/ 69 w 401"/>
                  <a:gd name="T15" fmla="*/ 479 h 582"/>
                  <a:gd name="T16" fmla="*/ 0 w 401"/>
                  <a:gd name="T17" fmla="*/ 572 h 582"/>
                  <a:gd name="T18" fmla="*/ 13 w 401"/>
                  <a:gd name="T19" fmla="*/ 582 h 582"/>
                  <a:gd name="T20" fmla="*/ 81 w 401"/>
                  <a:gd name="T21" fmla="*/ 489 h 582"/>
                  <a:gd name="T22" fmla="*/ 144 w 401"/>
                  <a:gd name="T23" fmla="*/ 402 h 582"/>
                  <a:gd name="T24" fmla="*/ 201 w 401"/>
                  <a:gd name="T25" fmla="*/ 323 h 582"/>
                  <a:gd name="T26" fmla="*/ 251 w 401"/>
                  <a:gd name="T27" fmla="*/ 248 h 582"/>
                  <a:gd name="T28" fmla="*/ 296 w 401"/>
                  <a:gd name="T29" fmla="*/ 180 h 582"/>
                  <a:gd name="T30" fmla="*/ 336 w 401"/>
                  <a:gd name="T31" fmla="*/ 117 h 582"/>
                  <a:gd name="T32" fmla="*/ 371 w 401"/>
                  <a:gd name="T33" fmla="*/ 60 h 582"/>
                  <a:gd name="T34" fmla="*/ 401 w 401"/>
                  <a:gd name="T35" fmla="*/ 10 h 582"/>
                  <a:gd name="T36" fmla="*/ 387 w 401"/>
                  <a:gd name="T37" fmla="*/ 0 h 5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01" h="582">
                    <a:moveTo>
                      <a:pt x="387" y="0"/>
                    </a:moveTo>
                    <a:lnTo>
                      <a:pt x="356" y="52"/>
                    </a:lnTo>
                    <a:lnTo>
                      <a:pt x="322" y="109"/>
                    </a:lnTo>
                    <a:lnTo>
                      <a:pt x="282" y="171"/>
                    </a:lnTo>
                    <a:lnTo>
                      <a:pt x="237" y="238"/>
                    </a:lnTo>
                    <a:lnTo>
                      <a:pt x="187" y="313"/>
                    </a:lnTo>
                    <a:lnTo>
                      <a:pt x="130" y="392"/>
                    </a:lnTo>
                    <a:lnTo>
                      <a:pt x="69" y="479"/>
                    </a:lnTo>
                    <a:lnTo>
                      <a:pt x="0" y="572"/>
                    </a:lnTo>
                    <a:lnTo>
                      <a:pt x="13" y="582"/>
                    </a:lnTo>
                    <a:lnTo>
                      <a:pt x="81" y="489"/>
                    </a:lnTo>
                    <a:lnTo>
                      <a:pt x="144" y="402"/>
                    </a:lnTo>
                    <a:lnTo>
                      <a:pt x="201" y="323"/>
                    </a:lnTo>
                    <a:lnTo>
                      <a:pt x="251" y="248"/>
                    </a:lnTo>
                    <a:lnTo>
                      <a:pt x="296" y="180"/>
                    </a:lnTo>
                    <a:lnTo>
                      <a:pt x="336" y="117"/>
                    </a:lnTo>
                    <a:lnTo>
                      <a:pt x="371" y="60"/>
                    </a:lnTo>
                    <a:lnTo>
                      <a:pt x="401" y="10"/>
                    </a:lnTo>
                    <a:lnTo>
                      <a:pt x="387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18" name="Freeform 1164"/>
              <p:cNvSpPr>
                <a:spLocks/>
              </p:cNvSpPr>
              <p:nvPr/>
            </p:nvSpPr>
            <p:spPr bwMode="auto">
              <a:xfrm>
                <a:off x="4107" y="1557"/>
                <a:ext cx="137" cy="259"/>
              </a:xfrm>
              <a:custGeom>
                <a:avLst/>
                <a:gdLst>
                  <a:gd name="T0" fmla="*/ 121 w 137"/>
                  <a:gd name="T1" fmla="*/ 0 h 259"/>
                  <a:gd name="T2" fmla="*/ 113 w 137"/>
                  <a:gd name="T3" fmla="*/ 20 h 259"/>
                  <a:gd name="T4" fmla="*/ 103 w 137"/>
                  <a:gd name="T5" fmla="*/ 42 h 259"/>
                  <a:gd name="T6" fmla="*/ 93 w 137"/>
                  <a:gd name="T7" fmla="*/ 69 h 259"/>
                  <a:gd name="T8" fmla="*/ 79 w 137"/>
                  <a:gd name="T9" fmla="*/ 99 h 259"/>
                  <a:gd name="T10" fmla="*/ 63 w 137"/>
                  <a:gd name="T11" fmla="*/ 131 h 259"/>
                  <a:gd name="T12" fmla="*/ 44 w 137"/>
                  <a:gd name="T13" fmla="*/ 168 h 259"/>
                  <a:gd name="T14" fmla="*/ 22 w 137"/>
                  <a:gd name="T15" fmla="*/ 206 h 259"/>
                  <a:gd name="T16" fmla="*/ 0 w 137"/>
                  <a:gd name="T17" fmla="*/ 249 h 259"/>
                  <a:gd name="T18" fmla="*/ 14 w 137"/>
                  <a:gd name="T19" fmla="*/ 259 h 259"/>
                  <a:gd name="T20" fmla="*/ 38 w 137"/>
                  <a:gd name="T21" fmla="*/ 214 h 259"/>
                  <a:gd name="T22" fmla="*/ 58 w 137"/>
                  <a:gd name="T23" fmla="*/ 176 h 259"/>
                  <a:gd name="T24" fmla="*/ 77 w 137"/>
                  <a:gd name="T25" fmla="*/ 139 h 259"/>
                  <a:gd name="T26" fmla="*/ 93 w 137"/>
                  <a:gd name="T27" fmla="*/ 105 h 259"/>
                  <a:gd name="T28" fmla="*/ 107 w 137"/>
                  <a:gd name="T29" fmla="*/ 77 h 259"/>
                  <a:gd name="T30" fmla="*/ 119 w 137"/>
                  <a:gd name="T31" fmla="*/ 51 h 259"/>
                  <a:gd name="T32" fmla="*/ 129 w 137"/>
                  <a:gd name="T33" fmla="*/ 26 h 259"/>
                  <a:gd name="T34" fmla="*/ 137 w 137"/>
                  <a:gd name="T35" fmla="*/ 4 h 259"/>
                  <a:gd name="T36" fmla="*/ 121 w 137"/>
                  <a:gd name="T37" fmla="*/ 0 h 25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37" h="259">
                    <a:moveTo>
                      <a:pt x="121" y="0"/>
                    </a:moveTo>
                    <a:lnTo>
                      <a:pt x="113" y="20"/>
                    </a:lnTo>
                    <a:lnTo>
                      <a:pt x="103" y="42"/>
                    </a:lnTo>
                    <a:lnTo>
                      <a:pt x="93" y="69"/>
                    </a:lnTo>
                    <a:lnTo>
                      <a:pt x="79" y="99"/>
                    </a:lnTo>
                    <a:lnTo>
                      <a:pt x="63" y="131"/>
                    </a:lnTo>
                    <a:lnTo>
                      <a:pt x="44" y="168"/>
                    </a:lnTo>
                    <a:lnTo>
                      <a:pt x="22" y="206"/>
                    </a:lnTo>
                    <a:lnTo>
                      <a:pt x="0" y="249"/>
                    </a:lnTo>
                    <a:lnTo>
                      <a:pt x="14" y="259"/>
                    </a:lnTo>
                    <a:lnTo>
                      <a:pt x="38" y="214"/>
                    </a:lnTo>
                    <a:lnTo>
                      <a:pt x="58" y="176"/>
                    </a:lnTo>
                    <a:lnTo>
                      <a:pt x="77" y="139"/>
                    </a:lnTo>
                    <a:lnTo>
                      <a:pt x="93" y="105"/>
                    </a:lnTo>
                    <a:lnTo>
                      <a:pt x="107" y="77"/>
                    </a:lnTo>
                    <a:lnTo>
                      <a:pt x="119" y="51"/>
                    </a:lnTo>
                    <a:lnTo>
                      <a:pt x="129" y="26"/>
                    </a:lnTo>
                    <a:lnTo>
                      <a:pt x="137" y="4"/>
                    </a:lnTo>
                    <a:lnTo>
                      <a:pt x="121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19" name="Freeform 1165"/>
              <p:cNvSpPr>
                <a:spLocks/>
              </p:cNvSpPr>
              <p:nvPr/>
            </p:nvSpPr>
            <p:spPr bwMode="auto">
              <a:xfrm>
                <a:off x="4228" y="1486"/>
                <a:ext cx="37" cy="75"/>
              </a:xfrm>
              <a:custGeom>
                <a:avLst/>
                <a:gdLst>
                  <a:gd name="T0" fmla="*/ 20 w 37"/>
                  <a:gd name="T1" fmla="*/ 0 h 75"/>
                  <a:gd name="T2" fmla="*/ 20 w 37"/>
                  <a:gd name="T3" fmla="*/ 4 h 75"/>
                  <a:gd name="T4" fmla="*/ 18 w 37"/>
                  <a:gd name="T5" fmla="*/ 8 h 75"/>
                  <a:gd name="T6" fmla="*/ 16 w 37"/>
                  <a:gd name="T7" fmla="*/ 16 h 75"/>
                  <a:gd name="T8" fmla="*/ 14 w 37"/>
                  <a:gd name="T9" fmla="*/ 26 h 75"/>
                  <a:gd name="T10" fmla="*/ 10 w 37"/>
                  <a:gd name="T11" fmla="*/ 39 h 75"/>
                  <a:gd name="T12" fmla="*/ 6 w 37"/>
                  <a:gd name="T13" fmla="*/ 53 h 75"/>
                  <a:gd name="T14" fmla="*/ 0 w 37"/>
                  <a:gd name="T15" fmla="*/ 71 h 75"/>
                  <a:gd name="T16" fmla="*/ 16 w 37"/>
                  <a:gd name="T17" fmla="*/ 75 h 75"/>
                  <a:gd name="T18" fmla="*/ 22 w 37"/>
                  <a:gd name="T19" fmla="*/ 59 h 75"/>
                  <a:gd name="T20" fmla="*/ 26 w 37"/>
                  <a:gd name="T21" fmla="*/ 43 h 75"/>
                  <a:gd name="T22" fmla="*/ 31 w 37"/>
                  <a:gd name="T23" fmla="*/ 31 h 75"/>
                  <a:gd name="T24" fmla="*/ 33 w 37"/>
                  <a:gd name="T25" fmla="*/ 20 h 75"/>
                  <a:gd name="T26" fmla="*/ 35 w 37"/>
                  <a:gd name="T27" fmla="*/ 12 h 75"/>
                  <a:gd name="T28" fmla="*/ 37 w 37"/>
                  <a:gd name="T29" fmla="*/ 6 h 75"/>
                  <a:gd name="T30" fmla="*/ 37 w 37"/>
                  <a:gd name="T31" fmla="*/ 4 h 75"/>
                  <a:gd name="T32" fmla="*/ 37 w 37"/>
                  <a:gd name="T33" fmla="*/ 2 h 75"/>
                  <a:gd name="T34" fmla="*/ 20 w 37"/>
                  <a:gd name="T35" fmla="*/ 0 h 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7" h="75">
                    <a:moveTo>
                      <a:pt x="20" y="0"/>
                    </a:moveTo>
                    <a:lnTo>
                      <a:pt x="20" y="4"/>
                    </a:lnTo>
                    <a:lnTo>
                      <a:pt x="18" y="8"/>
                    </a:lnTo>
                    <a:lnTo>
                      <a:pt x="16" y="16"/>
                    </a:lnTo>
                    <a:lnTo>
                      <a:pt x="14" y="26"/>
                    </a:lnTo>
                    <a:lnTo>
                      <a:pt x="10" y="39"/>
                    </a:lnTo>
                    <a:lnTo>
                      <a:pt x="6" y="53"/>
                    </a:lnTo>
                    <a:lnTo>
                      <a:pt x="0" y="71"/>
                    </a:lnTo>
                    <a:lnTo>
                      <a:pt x="16" y="75"/>
                    </a:lnTo>
                    <a:lnTo>
                      <a:pt x="22" y="59"/>
                    </a:lnTo>
                    <a:lnTo>
                      <a:pt x="26" y="43"/>
                    </a:lnTo>
                    <a:lnTo>
                      <a:pt x="31" y="31"/>
                    </a:lnTo>
                    <a:lnTo>
                      <a:pt x="33" y="20"/>
                    </a:lnTo>
                    <a:lnTo>
                      <a:pt x="35" y="12"/>
                    </a:lnTo>
                    <a:lnTo>
                      <a:pt x="37" y="6"/>
                    </a:lnTo>
                    <a:lnTo>
                      <a:pt x="37" y="4"/>
                    </a:lnTo>
                    <a:lnTo>
                      <a:pt x="37" y="2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20" name="Freeform 1166"/>
              <p:cNvSpPr>
                <a:spLocks/>
              </p:cNvSpPr>
              <p:nvPr/>
            </p:nvSpPr>
            <p:spPr bwMode="auto">
              <a:xfrm>
                <a:off x="4248" y="1478"/>
                <a:ext cx="19" cy="10"/>
              </a:xfrm>
              <a:custGeom>
                <a:avLst/>
                <a:gdLst>
                  <a:gd name="T0" fmla="*/ 17 w 19"/>
                  <a:gd name="T1" fmla="*/ 10 h 10"/>
                  <a:gd name="T2" fmla="*/ 19 w 19"/>
                  <a:gd name="T3" fmla="*/ 2 h 10"/>
                  <a:gd name="T4" fmla="*/ 2 w 19"/>
                  <a:gd name="T5" fmla="*/ 0 h 10"/>
                  <a:gd name="T6" fmla="*/ 0 w 19"/>
                  <a:gd name="T7" fmla="*/ 8 h 10"/>
                  <a:gd name="T8" fmla="*/ 17 w 19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7" y="10"/>
                    </a:moveTo>
                    <a:lnTo>
                      <a:pt x="19" y="2"/>
                    </a:lnTo>
                    <a:lnTo>
                      <a:pt x="2" y="0"/>
                    </a:lnTo>
                    <a:lnTo>
                      <a:pt x="0" y="8"/>
                    </a:lnTo>
                    <a:lnTo>
                      <a:pt x="17" y="1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21" name="Freeform 1167"/>
              <p:cNvSpPr>
                <a:spLocks/>
              </p:cNvSpPr>
              <p:nvPr/>
            </p:nvSpPr>
            <p:spPr bwMode="auto">
              <a:xfrm>
                <a:off x="4042" y="2180"/>
                <a:ext cx="18" cy="16"/>
              </a:xfrm>
              <a:custGeom>
                <a:avLst/>
                <a:gdLst>
                  <a:gd name="T0" fmla="*/ 4 w 18"/>
                  <a:gd name="T1" fmla="*/ 0 h 16"/>
                  <a:gd name="T2" fmla="*/ 0 w 18"/>
                  <a:gd name="T3" fmla="*/ 6 h 16"/>
                  <a:gd name="T4" fmla="*/ 14 w 18"/>
                  <a:gd name="T5" fmla="*/ 16 h 16"/>
                  <a:gd name="T6" fmla="*/ 18 w 18"/>
                  <a:gd name="T7" fmla="*/ 10 h 16"/>
                  <a:gd name="T8" fmla="*/ 4 w 18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4" y="0"/>
                    </a:moveTo>
                    <a:lnTo>
                      <a:pt x="0" y="6"/>
                    </a:lnTo>
                    <a:lnTo>
                      <a:pt x="14" y="16"/>
                    </a:lnTo>
                    <a:lnTo>
                      <a:pt x="18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22" name="Freeform 1168"/>
              <p:cNvSpPr>
                <a:spLocks/>
              </p:cNvSpPr>
              <p:nvPr/>
            </p:nvSpPr>
            <p:spPr bwMode="auto">
              <a:xfrm>
                <a:off x="4046" y="1909"/>
                <a:ext cx="178" cy="281"/>
              </a:xfrm>
              <a:custGeom>
                <a:avLst/>
                <a:gdLst>
                  <a:gd name="T0" fmla="*/ 164 w 178"/>
                  <a:gd name="T1" fmla="*/ 0 h 281"/>
                  <a:gd name="T2" fmla="*/ 150 w 178"/>
                  <a:gd name="T3" fmla="*/ 28 h 281"/>
                  <a:gd name="T4" fmla="*/ 134 w 178"/>
                  <a:gd name="T5" fmla="*/ 58 h 281"/>
                  <a:gd name="T6" fmla="*/ 115 w 178"/>
                  <a:gd name="T7" fmla="*/ 91 h 281"/>
                  <a:gd name="T8" fmla="*/ 97 w 178"/>
                  <a:gd name="T9" fmla="*/ 123 h 281"/>
                  <a:gd name="T10" fmla="*/ 75 w 178"/>
                  <a:gd name="T11" fmla="*/ 157 h 281"/>
                  <a:gd name="T12" fmla="*/ 53 w 178"/>
                  <a:gd name="T13" fmla="*/ 194 h 281"/>
                  <a:gd name="T14" fmla="*/ 28 w 178"/>
                  <a:gd name="T15" fmla="*/ 230 h 281"/>
                  <a:gd name="T16" fmla="*/ 0 w 178"/>
                  <a:gd name="T17" fmla="*/ 271 h 281"/>
                  <a:gd name="T18" fmla="*/ 14 w 178"/>
                  <a:gd name="T19" fmla="*/ 281 h 281"/>
                  <a:gd name="T20" fmla="*/ 43 w 178"/>
                  <a:gd name="T21" fmla="*/ 240 h 281"/>
                  <a:gd name="T22" fmla="*/ 67 w 178"/>
                  <a:gd name="T23" fmla="*/ 202 h 281"/>
                  <a:gd name="T24" fmla="*/ 91 w 178"/>
                  <a:gd name="T25" fmla="*/ 166 h 281"/>
                  <a:gd name="T26" fmla="*/ 111 w 178"/>
                  <a:gd name="T27" fmla="*/ 131 h 281"/>
                  <a:gd name="T28" fmla="*/ 130 w 178"/>
                  <a:gd name="T29" fmla="*/ 99 h 281"/>
                  <a:gd name="T30" fmla="*/ 148 w 178"/>
                  <a:gd name="T31" fmla="*/ 66 h 281"/>
                  <a:gd name="T32" fmla="*/ 164 w 178"/>
                  <a:gd name="T33" fmla="*/ 36 h 281"/>
                  <a:gd name="T34" fmla="*/ 178 w 178"/>
                  <a:gd name="T35" fmla="*/ 6 h 281"/>
                  <a:gd name="T36" fmla="*/ 164 w 178"/>
                  <a:gd name="T37" fmla="*/ 0 h 28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78" h="281">
                    <a:moveTo>
                      <a:pt x="164" y="0"/>
                    </a:moveTo>
                    <a:lnTo>
                      <a:pt x="150" y="28"/>
                    </a:lnTo>
                    <a:lnTo>
                      <a:pt x="134" y="58"/>
                    </a:lnTo>
                    <a:lnTo>
                      <a:pt x="115" y="91"/>
                    </a:lnTo>
                    <a:lnTo>
                      <a:pt x="97" y="123"/>
                    </a:lnTo>
                    <a:lnTo>
                      <a:pt x="75" y="157"/>
                    </a:lnTo>
                    <a:lnTo>
                      <a:pt x="53" y="194"/>
                    </a:lnTo>
                    <a:lnTo>
                      <a:pt x="28" y="230"/>
                    </a:lnTo>
                    <a:lnTo>
                      <a:pt x="0" y="271"/>
                    </a:lnTo>
                    <a:lnTo>
                      <a:pt x="14" y="281"/>
                    </a:lnTo>
                    <a:lnTo>
                      <a:pt x="43" y="240"/>
                    </a:lnTo>
                    <a:lnTo>
                      <a:pt x="67" y="202"/>
                    </a:lnTo>
                    <a:lnTo>
                      <a:pt x="91" y="166"/>
                    </a:lnTo>
                    <a:lnTo>
                      <a:pt x="111" y="131"/>
                    </a:lnTo>
                    <a:lnTo>
                      <a:pt x="130" y="99"/>
                    </a:lnTo>
                    <a:lnTo>
                      <a:pt x="148" y="66"/>
                    </a:lnTo>
                    <a:lnTo>
                      <a:pt x="164" y="36"/>
                    </a:lnTo>
                    <a:lnTo>
                      <a:pt x="178" y="6"/>
                    </a:lnTo>
                    <a:lnTo>
                      <a:pt x="164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23" name="Freeform 1169"/>
              <p:cNvSpPr>
                <a:spLocks/>
              </p:cNvSpPr>
              <p:nvPr/>
            </p:nvSpPr>
            <p:spPr bwMode="auto">
              <a:xfrm>
                <a:off x="4210" y="1901"/>
                <a:ext cx="18" cy="14"/>
              </a:xfrm>
              <a:custGeom>
                <a:avLst/>
                <a:gdLst>
                  <a:gd name="T0" fmla="*/ 14 w 18"/>
                  <a:gd name="T1" fmla="*/ 14 h 14"/>
                  <a:gd name="T2" fmla="*/ 18 w 18"/>
                  <a:gd name="T3" fmla="*/ 8 h 14"/>
                  <a:gd name="T4" fmla="*/ 4 w 18"/>
                  <a:gd name="T5" fmla="*/ 0 h 14"/>
                  <a:gd name="T6" fmla="*/ 0 w 18"/>
                  <a:gd name="T7" fmla="*/ 8 h 14"/>
                  <a:gd name="T8" fmla="*/ 14 w 18"/>
                  <a:gd name="T9" fmla="*/ 14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4">
                    <a:moveTo>
                      <a:pt x="14" y="14"/>
                    </a:moveTo>
                    <a:lnTo>
                      <a:pt x="18" y="8"/>
                    </a:lnTo>
                    <a:lnTo>
                      <a:pt x="4" y="0"/>
                    </a:lnTo>
                    <a:lnTo>
                      <a:pt x="0" y="8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24" name="Freeform 1170"/>
              <p:cNvSpPr>
                <a:spLocks/>
              </p:cNvSpPr>
              <p:nvPr/>
            </p:nvSpPr>
            <p:spPr bwMode="auto">
              <a:xfrm>
                <a:off x="4155" y="3286"/>
                <a:ext cx="19" cy="14"/>
              </a:xfrm>
              <a:custGeom>
                <a:avLst/>
                <a:gdLst>
                  <a:gd name="T0" fmla="*/ 0 w 19"/>
                  <a:gd name="T1" fmla="*/ 6 h 14"/>
                  <a:gd name="T2" fmla="*/ 2 w 19"/>
                  <a:gd name="T3" fmla="*/ 14 h 14"/>
                  <a:gd name="T4" fmla="*/ 19 w 19"/>
                  <a:gd name="T5" fmla="*/ 8 h 14"/>
                  <a:gd name="T6" fmla="*/ 17 w 19"/>
                  <a:gd name="T7" fmla="*/ 0 h 14"/>
                  <a:gd name="T8" fmla="*/ 0 w 19"/>
                  <a:gd name="T9" fmla="*/ 6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0" y="6"/>
                    </a:moveTo>
                    <a:lnTo>
                      <a:pt x="2" y="14"/>
                    </a:lnTo>
                    <a:lnTo>
                      <a:pt x="19" y="8"/>
                    </a:lnTo>
                    <a:lnTo>
                      <a:pt x="1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25" name="Freeform 1171"/>
              <p:cNvSpPr>
                <a:spLocks/>
              </p:cNvSpPr>
              <p:nvPr/>
            </p:nvSpPr>
            <p:spPr bwMode="auto">
              <a:xfrm>
                <a:off x="4066" y="2325"/>
                <a:ext cx="106" cy="967"/>
              </a:xfrm>
              <a:custGeom>
                <a:avLst/>
                <a:gdLst>
                  <a:gd name="T0" fmla="*/ 77 w 106"/>
                  <a:gd name="T1" fmla="*/ 0 h 967"/>
                  <a:gd name="T2" fmla="*/ 61 w 106"/>
                  <a:gd name="T3" fmla="*/ 53 h 967"/>
                  <a:gd name="T4" fmla="*/ 47 w 106"/>
                  <a:gd name="T5" fmla="*/ 105 h 967"/>
                  <a:gd name="T6" fmla="*/ 33 w 106"/>
                  <a:gd name="T7" fmla="*/ 158 h 967"/>
                  <a:gd name="T8" fmla="*/ 23 w 106"/>
                  <a:gd name="T9" fmla="*/ 215 h 967"/>
                  <a:gd name="T10" fmla="*/ 15 w 106"/>
                  <a:gd name="T11" fmla="*/ 269 h 967"/>
                  <a:gd name="T12" fmla="*/ 6 w 106"/>
                  <a:gd name="T13" fmla="*/ 328 h 967"/>
                  <a:gd name="T14" fmla="*/ 2 w 106"/>
                  <a:gd name="T15" fmla="*/ 386 h 967"/>
                  <a:gd name="T16" fmla="*/ 0 w 106"/>
                  <a:gd name="T17" fmla="*/ 447 h 967"/>
                  <a:gd name="T18" fmla="*/ 0 w 106"/>
                  <a:gd name="T19" fmla="*/ 508 h 967"/>
                  <a:gd name="T20" fmla="*/ 4 w 106"/>
                  <a:gd name="T21" fmla="*/ 570 h 967"/>
                  <a:gd name="T22" fmla="*/ 10 w 106"/>
                  <a:gd name="T23" fmla="*/ 633 h 967"/>
                  <a:gd name="T24" fmla="*/ 21 w 106"/>
                  <a:gd name="T25" fmla="*/ 698 h 967"/>
                  <a:gd name="T26" fmla="*/ 33 w 106"/>
                  <a:gd name="T27" fmla="*/ 764 h 967"/>
                  <a:gd name="T28" fmla="*/ 47 w 106"/>
                  <a:gd name="T29" fmla="*/ 831 h 967"/>
                  <a:gd name="T30" fmla="*/ 67 w 106"/>
                  <a:gd name="T31" fmla="*/ 898 h 967"/>
                  <a:gd name="T32" fmla="*/ 89 w 106"/>
                  <a:gd name="T33" fmla="*/ 967 h 967"/>
                  <a:gd name="T34" fmla="*/ 106 w 106"/>
                  <a:gd name="T35" fmla="*/ 961 h 967"/>
                  <a:gd name="T36" fmla="*/ 83 w 106"/>
                  <a:gd name="T37" fmla="*/ 894 h 967"/>
                  <a:gd name="T38" fmla="*/ 65 w 106"/>
                  <a:gd name="T39" fmla="*/ 827 h 967"/>
                  <a:gd name="T40" fmla="*/ 49 w 106"/>
                  <a:gd name="T41" fmla="*/ 760 h 967"/>
                  <a:gd name="T42" fmla="*/ 37 w 106"/>
                  <a:gd name="T43" fmla="*/ 696 h 967"/>
                  <a:gd name="T44" fmla="*/ 27 w 106"/>
                  <a:gd name="T45" fmla="*/ 631 h 967"/>
                  <a:gd name="T46" fmla="*/ 21 w 106"/>
                  <a:gd name="T47" fmla="*/ 568 h 967"/>
                  <a:gd name="T48" fmla="*/ 19 w 106"/>
                  <a:gd name="T49" fmla="*/ 508 h 967"/>
                  <a:gd name="T50" fmla="*/ 17 w 106"/>
                  <a:gd name="T51" fmla="*/ 447 h 967"/>
                  <a:gd name="T52" fmla="*/ 19 w 106"/>
                  <a:gd name="T53" fmla="*/ 388 h 967"/>
                  <a:gd name="T54" fmla="*/ 25 w 106"/>
                  <a:gd name="T55" fmla="*/ 330 h 967"/>
                  <a:gd name="T56" fmla="*/ 31 w 106"/>
                  <a:gd name="T57" fmla="*/ 273 h 967"/>
                  <a:gd name="T58" fmla="*/ 39 w 106"/>
                  <a:gd name="T59" fmla="*/ 217 h 967"/>
                  <a:gd name="T60" fmla="*/ 49 w 106"/>
                  <a:gd name="T61" fmla="*/ 162 h 967"/>
                  <a:gd name="T62" fmla="*/ 63 w 106"/>
                  <a:gd name="T63" fmla="*/ 109 h 967"/>
                  <a:gd name="T64" fmla="*/ 77 w 106"/>
                  <a:gd name="T65" fmla="*/ 57 h 967"/>
                  <a:gd name="T66" fmla="*/ 93 w 106"/>
                  <a:gd name="T67" fmla="*/ 6 h 967"/>
                  <a:gd name="T68" fmla="*/ 77 w 106"/>
                  <a:gd name="T69" fmla="*/ 0 h 96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6" h="967">
                    <a:moveTo>
                      <a:pt x="77" y="0"/>
                    </a:moveTo>
                    <a:lnTo>
                      <a:pt x="61" y="53"/>
                    </a:lnTo>
                    <a:lnTo>
                      <a:pt x="47" y="105"/>
                    </a:lnTo>
                    <a:lnTo>
                      <a:pt x="33" y="158"/>
                    </a:lnTo>
                    <a:lnTo>
                      <a:pt x="23" y="215"/>
                    </a:lnTo>
                    <a:lnTo>
                      <a:pt x="15" y="269"/>
                    </a:lnTo>
                    <a:lnTo>
                      <a:pt x="6" y="328"/>
                    </a:lnTo>
                    <a:lnTo>
                      <a:pt x="2" y="386"/>
                    </a:lnTo>
                    <a:lnTo>
                      <a:pt x="0" y="447"/>
                    </a:lnTo>
                    <a:lnTo>
                      <a:pt x="0" y="508"/>
                    </a:lnTo>
                    <a:lnTo>
                      <a:pt x="4" y="570"/>
                    </a:lnTo>
                    <a:lnTo>
                      <a:pt x="10" y="633"/>
                    </a:lnTo>
                    <a:lnTo>
                      <a:pt x="21" y="698"/>
                    </a:lnTo>
                    <a:lnTo>
                      <a:pt x="33" y="764"/>
                    </a:lnTo>
                    <a:lnTo>
                      <a:pt x="47" y="831"/>
                    </a:lnTo>
                    <a:lnTo>
                      <a:pt x="67" y="898"/>
                    </a:lnTo>
                    <a:lnTo>
                      <a:pt x="89" y="967"/>
                    </a:lnTo>
                    <a:lnTo>
                      <a:pt x="106" y="961"/>
                    </a:lnTo>
                    <a:lnTo>
                      <a:pt x="83" y="894"/>
                    </a:lnTo>
                    <a:lnTo>
                      <a:pt x="65" y="827"/>
                    </a:lnTo>
                    <a:lnTo>
                      <a:pt x="49" y="760"/>
                    </a:lnTo>
                    <a:lnTo>
                      <a:pt x="37" y="696"/>
                    </a:lnTo>
                    <a:lnTo>
                      <a:pt x="27" y="631"/>
                    </a:lnTo>
                    <a:lnTo>
                      <a:pt x="21" y="568"/>
                    </a:lnTo>
                    <a:lnTo>
                      <a:pt x="19" y="508"/>
                    </a:lnTo>
                    <a:lnTo>
                      <a:pt x="17" y="447"/>
                    </a:lnTo>
                    <a:lnTo>
                      <a:pt x="19" y="388"/>
                    </a:lnTo>
                    <a:lnTo>
                      <a:pt x="25" y="330"/>
                    </a:lnTo>
                    <a:lnTo>
                      <a:pt x="31" y="273"/>
                    </a:lnTo>
                    <a:lnTo>
                      <a:pt x="39" y="217"/>
                    </a:lnTo>
                    <a:lnTo>
                      <a:pt x="49" y="162"/>
                    </a:lnTo>
                    <a:lnTo>
                      <a:pt x="63" y="109"/>
                    </a:lnTo>
                    <a:lnTo>
                      <a:pt x="77" y="57"/>
                    </a:lnTo>
                    <a:lnTo>
                      <a:pt x="93" y="6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26" name="Freeform 1172"/>
              <p:cNvSpPr>
                <a:spLocks/>
              </p:cNvSpPr>
              <p:nvPr/>
            </p:nvSpPr>
            <p:spPr bwMode="auto">
              <a:xfrm>
                <a:off x="4143" y="1745"/>
                <a:ext cx="332" cy="586"/>
              </a:xfrm>
              <a:custGeom>
                <a:avLst/>
                <a:gdLst>
                  <a:gd name="T0" fmla="*/ 318 w 332"/>
                  <a:gd name="T1" fmla="*/ 0 h 586"/>
                  <a:gd name="T2" fmla="*/ 271 w 332"/>
                  <a:gd name="T3" fmla="*/ 61 h 586"/>
                  <a:gd name="T4" fmla="*/ 227 w 332"/>
                  <a:gd name="T5" fmla="*/ 125 h 586"/>
                  <a:gd name="T6" fmla="*/ 184 w 332"/>
                  <a:gd name="T7" fmla="*/ 192 h 586"/>
                  <a:gd name="T8" fmla="*/ 142 w 332"/>
                  <a:gd name="T9" fmla="*/ 265 h 586"/>
                  <a:gd name="T10" fmla="*/ 101 w 332"/>
                  <a:gd name="T11" fmla="*/ 338 h 586"/>
                  <a:gd name="T12" fmla="*/ 63 w 332"/>
                  <a:gd name="T13" fmla="*/ 416 h 586"/>
                  <a:gd name="T14" fmla="*/ 47 w 332"/>
                  <a:gd name="T15" fmla="*/ 457 h 586"/>
                  <a:gd name="T16" fmla="*/ 29 w 332"/>
                  <a:gd name="T17" fmla="*/ 497 h 586"/>
                  <a:gd name="T18" fmla="*/ 14 w 332"/>
                  <a:gd name="T19" fmla="*/ 538 h 586"/>
                  <a:gd name="T20" fmla="*/ 0 w 332"/>
                  <a:gd name="T21" fmla="*/ 580 h 586"/>
                  <a:gd name="T22" fmla="*/ 16 w 332"/>
                  <a:gd name="T23" fmla="*/ 586 h 586"/>
                  <a:gd name="T24" fmla="*/ 31 w 332"/>
                  <a:gd name="T25" fmla="*/ 544 h 586"/>
                  <a:gd name="T26" fmla="*/ 45 w 332"/>
                  <a:gd name="T27" fmla="*/ 503 h 586"/>
                  <a:gd name="T28" fmla="*/ 61 w 332"/>
                  <a:gd name="T29" fmla="*/ 463 h 586"/>
                  <a:gd name="T30" fmla="*/ 79 w 332"/>
                  <a:gd name="T31" fmla="*/ 423 h 586"/>
                  <a:gd name="T32" fmla="*/ 116 w 332"/>
                  <a:gd name="T33" fmla="*/ 346 h 586"/>
                  <a:gd name="T34" fmla="*/ 156 w 332"/>
                  <a:gd name="T35" fmla="*/ 273 h 586"/>
                  <a:gd name="T36" fmla="*/ 198 w 332"/>
                  <a:gd name="T37" fmla="*/ 202 h 586"/>
                  <a:gd name="T38" fmla="*/ 241 w 332"/>
                  <a:gd name="T39" fmla="*/ 133 h 586"/>
                  <a:gd name="T40" fmla="*/ 285 w 332"/>
                  <a:gd name="T41" fmla="*/ 71 h 586"/>
                  <a:gd name="T42" fmla="*/ 332 w 332"/>
                  <a:gd name="T43" fmla="*/ 10 h 586"/>
                  <a:gd name="T44" fmla="*/ 318 w 332"/>
                  <a:gd name="T45" fmla="*/ 0 h 58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32" h="586">
                    <a:moveTo>
                      <a:pt x="318" y="0"/>
                    </a:moveTo>
                    <a:lnTo>
                      <a:pt x="271" y="61"/>
                    </a:lnTo>
                    <a:lnTo>
                      <a:pt x="227" y="125"/>
                    </a:lnTo>
                    <a:lnTo>
                      <a:pt x="184" y="192"/>
                    </a:lnTo>
                    <a:lnTo>
                      <a:pt x="142" y="265"/>
                    </a:lnTo>
                    <a:lnTo>
                      <a:pt x="101" y="338"/>
                    </a:lnTo>
                    <a:lnTo>
                      <a:pt x="63" y="416"/>
                    </a:lnTo>
                    <a:lnTo>
                      <a:pt x="47" y="457"/>
                    </a:lnTo>
                    <a:lnTo>
                      <a:pt x="29" y="497"/>
                    </a:lnTo>
                    <a:lnTo>
                      <a:pt x="14" y="538"/>
                    </a:lnTo>
                    <a:lnTo>
                      <a:pt x="0" y="580"/>
                    </a:lnTo>
                    <a:lnTo>
                      <a:pt x="16" y="586"/>
                    </a:lnTo>
                    <a:lnTo>
                      <a:pt x="31" y="544"/>
                    </a:lnTo>
                    <a:lnTo>
                      <a:pt x="45" y="503"/>
                    </a:lnTo>
                    <a:lnTo>
                      <a:pt x="61" y="463"/>
                    </a:lnTo>
                    <a:lnTo>
                      <a:pt x="79" y="423"/>
                    </a:lnTo>
                    <a:lnTo>
                      <a:pt x="116" y="346"/>
                    </a:lnTo>
                    <a:lnTo>
                      <a:pt x="156" y="273"/>
                    </a:lnTo>
                    <a:lnTo>
                      <a:pt x="198" y="202"/>
                    </a:lnTo>
                    <a:lnTo>
                      <a:pt x="241" y="133"/>
                    </a:lnTo>
                    <a:lnTo>
                      <a:pt x="285" y="71"/>
                    </a:lnTo>
                    <a:lnTo>
                      <a:pt x="332" y="10"/>
                    </a:lnTo>
                    <a:lnTo>
                      <a:pt x="318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27" name="Freeform 1173"/>
              <p:cNvSpPr>
                <a:spLocks/>
              </p:cNvSpPr>
              <p:nvPr/>
            </p:nvSpPr>
            <p:spPr bwMode="auto">
              <a:xfrm>
                <a:off x="4461" y="1417"/>
                <a:ext cx="313" cy="338"/>
              </a:xfrm>
              <a:custGeom>
                <a:avLst/>
                <a:gdLst>
                  <a:gd name="T0" fmla="*/ 301 w 313"/>
                  <a:gd name="T1" fmla="*/ 0 h 338"/>
                  <a:gd name="T2" fmla="*/ 269 w 313"/>
                  <a:gd name="T3" fmla="*/ 31 h 338"/>
                  <a:gd name="T4" fmla="*/ 234 w 313"/>
                  <a:gd name="T5" fmla="*/ 63 h 338"/>
                  <a:gd name="T6" fmla="*/ 198 w 313"/>
                  <a:gd name="T7" fmla="*/ 100 h 338"/>
                  <a:gd name="T8" fmla="*/ 160 w 313"/>
                  <a:gd name="T9" fmla="*/ 140 h 338"/>
                  <a:gd name="T10" fmla="*/ 121 w 313"/>
                  <a:gd name="T11" fmla="*/ 182 h 338"/>
                  <a:gd name="T12" fmla="*/ 81 w 313"/>
                  <a:gd name="T13" fmla="*/ 229 h 338"/>
                  <a:gd name="T14" fmla="*/ 40 w 313"/>
                  <a:gd name="T15" fmla="*/ 277 h 338"/>
                  <a:gd name="T16" fmla="*/ 0 w 313"/>
                  <a:gd name="T17" fmla="*/ 328 h 338"/>
                  <a:gd name="T18" fmla="*/ 14 w 313"/>
                  <a:gd name="T19" fmla="*/ 338 h 338"/>
                  <a:gd name="T20" fmla="*/ 52 w 313"/>
                  <a:gd name="T21" fmla="*/ 288 h 338"/>
                  <a:gd name="T22" fmla="*/ 93 w 313"/>
                  <a:gd name="T23" fmla="*/ 239 h 338"/>
                  <a:gd name="T24" fmla="*/ 133 w 313"/>
                  <a:gd name="T25" fmla="*/ 195 h 338"/>
                  <a:gd name="T26" fmla="*/ 172 w 313"/>
                  <a:gd name="T27" fmla="*/ 152 h 338"/>
                  <a:gd name="T28" fmla="*/ 210 w 313"/>
                  <a:gd name="T29" fmla="*/ 112 h 338"/>
                  <a:gd name="T30" fmla="*/ 247 w 313"/>
                  <a:gd name="T31" fmla="*/ 75 h 338"/>
                  <a:gd name="T32" fmla="*/ 281 w 313"/>
                  <a:gd name="T33" fmla="*/ 43 h 338"/>
                  <a:gd name="T34" fmla="*/ 313 w 313"/>
                  <a:gd name="T35" fmla="*/ 13 h 338"/>
                  <a:gd name="T36" fmla="*/ 301 w 313"/>
                  <a:gd name="T37" fmla="*/ 0 h 33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13" h="338">
                    <a:moveTo>
                      <a:pt x="301" y="0"/>
                    </a:moveTo>
                    <a:lnTo>
                      <a:pt x="269" y="31"/>
                    </a:lnTo>
                    <a:lnTo>
                      <a:pt x="234" y="63"/>
                    </a:lnTo>
                    <a:lnTo>
                      <a:pt x="198" y="100"/>
                    </a:lnTo>
                    <a:lnTo>
                      <a:pt x="160" y="140"/>
                    </a:lnTo>
                    <a:lnTo>
                      <a:pt x="121" y="182"/>
                    </a:lnTo>
                    <a:lnTo>
                      <a:pt x="81" y="229"/>
                    </a:lnTo>
                    <a:lnTo>
                      <a:pt x="40" y="277"/>
                    </a:lnTo>
                    <a:lnTo>
                      <a:pt x="0" y="328"/>
                    </a:lnTo>
                    <a:lnTo>
                      <a:pt x="14" y="338"/>
                    </a:lnTo>
                    <a:lnTo>
                      <a:pt x="52" y="288"/>
                    </a:lnTo>
                    <a:lnTo>
                      <a:pt x="93" y="239"/>
                    </a:lnTo>
                    <a:lnTo>
                      <a:pt x="133" y="195"/>
                    </a:lnTo>
                    <a:lnTo>
                      <a:pt x="172" y="152"/>
                    </a:lnTo>
                    <a:lnTo>
                      <a:pt x="210" y="112"/>
                    </a:lnTo>
                    <a:lnTo>
                      <a:pt x="247" y="75"/>
                    </a:lnTo>
                    <a:lnTo>
                      <a:pt x="281" y="43"/>
                    </a:lnTo>
                    <a:lnTo>
                      <a:pt x="313" y="13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28" name="Freeform 1174"/>
              <p:cNvSpPr>
                <a:spLocks/>
              </p:cNvSpPr>
              <p:nvPr/>
            </p:nvSpPr>
            <p:spPr bwMode="auto">
              <a:xfrm>
                <a:off x="4762" y="1302"/>
                <a:ext cx="142" cy="128"/>
              </a:xfrm>
              <a:custGeom>
                <a:avLst/>
                <a:gdLst>
                  <a:gd name="T0" fmla="*/ 132 w 142"/>
                  <a:gd name="T1" fmla="*/ 0 h 128"/>
                  <a:gd name="T2" fmla="*/ 130 w 142"/>
                  <a:gd name="T3" fmla="*/ 2 h 128"/>
                  <a:gd name="T4" fmla="*/ 122 w 142"/>
                  <a:gd name="T5" fmla="*/ 8 h 128"/>
                  <a:gd name="T6" fmla="*/ 109 w 142"/>
                  <a:gd name="T7" fmla="*/ 18 h 128"/>
                  <a:gd name="T8" fmla="*/ 95 w 142"/>
                  <a:gd name="T9" fmla="*/ 31 h 128"/>
                  <a:gd name="T10" fmla="*/ 75 w 142"/>
                  <a:gd name="T11" fmla="*/ 47 h 128"/>
                  <a:gd name="T12" fmla="*/ 53 w 142"/>
                  <a:gd name="T13" fmla="*/ 67 h 128"/>
                  <a:gd name="T14" fmla="*/ 27 w 142"/>
                  <a:gd name="T15" fmla="*/ 89 h 128"/>
                  <a:gd name="T16" fmla="*/ 0 w 142"/>
                  <a:gd name="T17" fmla="*/ 115 h 128"/>
                  <a:gd name="T18" fmla="*/ 12 w 142"/>
                  <a:gd name="T19" fmla="*/ 128 h 128"/>
                  <a:gd name="T20" fmla="*/ 39 w 142"/>
                  <a:gd name="T21" fmla="*/ 101 h 128"/>
                  <a:gd name="T22" fmla="*/ 65 w 142"/>
                  <a:gd name="T23" fmla="*/ 79 h 128"/>
                  <a:gd name="T24" fmla="*/ 87 w 142"/>
                  <a:gd name="T25" fmla="*/ 61 h 128"/>
                  <a:gd name="T26" fmla="*/ 105 w 142"/>
                  <a:gd name="T27" fmla="*/ 45 h 128"/>
                  <a:gd name="T28" fmla="*/ 122 w 142"/>
                  <a:gd name="T29" fmla="*/ 31 h 128"/>
                  <a:gd name="T30" fmla="*/ 132 w 142"/>
                  <a:gd name="T31" fmla="*/ 22 h 128"/>
                  <a:gd name="T32" fmla="*/ 140 w 142"/>
                  <a:gd name="T33" fmla="*/ 16 h 128"/>
                  <a:gd name="T34" fmla="*/ 142 w 142"/>
                  <a:gd name="T35" fmla="*/ 14 h 128"/>
                  <a:gd name="T36" fmla="*/ 132 w 142"/>
                  <a:gd name="T37" fmla="*/ 0 h 1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2" h="128">
                    <a:moveTo>
                      <a:pt x="132" y="0"/>
                    </a:moveTo>
                    <a:lnTo>
                      <a:pt x="130" y="2"/>
                    </a:lnTo>
                    <a:lnTo>
                      <a:pt x="122" y="8"/>
                    </a:lnTo>
                    <a:lnTo>
                      <a:pt x="109" y="18"/>
                    </a:lnTo>
                    <a:lnTo>
                      <a:pt x="95" y="31"/>
                    </a:lnTo>
                    <a:lnTo>
                      <a:pt x="75" y="47"/>
                    </a:lnTo>
                    <a:lnTo>
                      <a:pt x="53" y="67"/>
                    </a:lnTo>
                    <a:lnTo>
                      <a:pt x="27" y="89"/>
                    </a:lnTo>
                    <a:lnTo>
                      <a:pt x="0" y="115"/>
                    </a:lnTo>
                    <a:lnTo>
                      <a:pt x="12" y="128"/>
                    </a:lnTo>
                    <a:lnTo>
                      <a:pt x="39" y="101"/>
                    </a:lnTo>
                    <a:lnTo>
                      <a:pt x="65" y="79"/>
                    </a:lnTo>
                    <a:lnTo>
                      <a:pt x="87" y="61"/>
                    </a:lnTo>
                    <a:lnTo>
                      <a:pt x="105" y="45"/>
                    </a:lnTo>
                    <a:lnTo>
                      <a:pt x="122" y="31"/>
                    </a:lnTo>
                    <a:lnTo>
                      <a:pt x="132" y="22"/>
                    </a:lnTo>
                    <a:lnTo>
                      <a:pt x="140" y="16"/>
                    </a:lnTo>
                    <a:lnTo>
                      <a:pt x="142" y="14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29" name="Freeform 1175"/>
              <p:cNvSpPr>
                <a:spLocks/>
              </p:cNvSpPr>
              <p:nvPr/>
            </p:nvSpPr>
            <p:spPr bwMode="auto">
              <a:xfrm>
                <a:off x="4894" y="1298"/>
                <a:ext cx="16" cy="18"/>
              </a:xfrm>
              <a:custGeom>
                <a:avLst/>
                <a:gdLst>
                  <a:gd name="T0" fmla="*/ 10 w 16"/>
                  <a:gd name="T1" fmla="*/ 18 h 18"/>
                  <a:gd name="T2" fmla="*/ 16 w 16"/>
                  <a:gd name="T3" fmla="*/ 12 h 18"/>
                  <a:gd name="T4" fmla="*/ 6 w 16"/>
                  <a:gd name="T5" fmla="*/ 0 h 18"/>
                  <a:gd name="T6" fmla="*/ 0 w 16"/>
                  <a:gd name="T7" fmla="*/ 4 h 18"/>
                  <a:gd name="T8" fmla="*/ 10 w 16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10" y="18"/>
                    </a:moveTo>
                    <a:lnTo>
                      <a:pt x="16" y="12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0" y="1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30" name="Freeform 1176"/>
              <p:cNvSpPr>
                <a:spLocks/>
              </p:cNvSpPr>
              <p:nvPr/>
            </p:nvSpPr>
            <p:spPr bwMode="auto">
              <a:xfrm>
                <a:off x="4155" y="3288"/>
                <a:ext cx="19" cy="8"/>
              </a:xfrm>
              <a:custGeom>
                <a:avLst/>
                <a:gdLst>
                  <a:gd name="T0" fmla="*/ 0 w 19"/>
                  <a:gd name="T1" fmla="*/ 0 h 8"/>
                  <a:gd name="T2" fmla="*/ 0 w 19"/>
                  <a:gd name="T3" fmla="*/ 8 h 8"/>
                  <a:gd name="T4" fmla="*/ 17 w 19"/>
                  <a:gd name="T5" fmla="*/ 8 h 8"/>
                  <a:gd name="T6" fmla="*/ 19 w 19"/>
                  <a:gd name="T7" fmla="*/ 0 h 8"/>
                  <a:gd name="T8" fmla="*/ 0 w 19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0" y="0"/>
                    </a:moveTo>
                    <a:lnTo>
                      <a:pt x="0" y="8"/>
                    </a:lnTo>
                    <a:lnTo>
                      <a:pt x="17" y="8"/>
                    </a:lnTo>
                    <a:lnTo>
                      <a:pt x="1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31" name="Freeform 1177"/>
              <p:cNvSpPr>
                <a:spLocks/>
              </p:cNvSpPr>
              <p:nvPr/>
            </p:nvSpPr>
            <p:spPr bwMode="auto">
              <a:xfrm>
                <a:off x="4155" y="2275"/>
                <a:ext cx="207" cy="1013"/>
              </a:xfrm>
              <a:custGeom>
                <a:avLst/>
                <a:gdLst>
                  <a:gd name="T0" fmla="*/ 191 w 207"/>
                  <a:gd name="T1" fmla="*/ 0 h 1013"/>
                  <a:gd name="T2" fmla="*/ 156 w 207"/>
                  <a:gd name="T3" fmla="*/ 105 h 1013"/>
                  <a:gd name="T4" fmla="*/ 124 w 207"/>
                  <a:gd name="T5" fmla="*/ 216 h 1013"/>
                  <a:gd name="T6" fmla="*/ 108 w 207"/>
                  <a:gd name="T7" fmla="*/ 275 h 1013"/>
                  <a:gd name="T8" fmla="*/ 93 w 207"/>
                  <a:gd name="T9" fmla="*/ 333 h 1013"/>
                  <a:gd name="T10" fmla="*/ 79 w 207"/>
                  <a:gd name="T11" fmla="*/ 394 h 1013"/>
                  <a:gd name="T12" fmla="*/ 67 w 207"/>
                  <a:gd name="T13" fmla="*/ 457 h 1013"/>
                  <a:gd name="T14" fmla="*/ 55 w 207"/>
                  <a:gd name="T15" fmla="*/ 521 h 1013"/>
                  <a:gd name="T16" fmla="*/ 43 w 207"/>
                  <a:gd name="T17" fmla="*/ 586 h 1013"/>
                  <a:gd name="T18" fmla="*/ 33 w 207"/>
                  <a:gd name="T19" fmla="*/ 653 h 1013"/>
                  <a:gd name="T20" fmla="*/ 25 w 207"/>
                  <a:gd name="T21" fmla="*/ 721 h 1013"/>
                  <a:gd name="T22" fmla="*/ 17 w 207"/>
                  <a:gd name="T23" fmla="*/ 792 h 1013"/>
                  <a:gd name="T24" fmla="*/ 10 w 207"/>
                  <a:gd name="T25" fmla="*/ 865 h 1013"/>
                  <a:gd name="T26" fmla="*/ 4 w 207"/>
                  <a:gd name="T27" fmla="*/ 938 h 1013"/>
                  <a:gd name="T28" fmla="*/ 0 w 207"/>
                  <a:gd name="T29" fmla="*/ 1013 h 1013"/>
                  <a:gd name="T30" fmla="*/ 19 w 207"/>
                  <a:gd name="T31" fmla="*/ 1013 h 1013"/>
                  <a:gd name="T32" fmla="*/ 21 w 207"/>
                  <a:gd name="T33" fmla="*/ 938 h 1013"/>
                  <a:gd name="T34" fmla="*/ 27 w 207"/>
                  <a:gd name="T35" fmla="*/ 865 h 1013"/>
                  <a:gd name="T36" fmla="*/ 33 w 207"/>
                  <a:gd name="T37" fmla="*/ 794 h 1013"/>
                  <a:gd name="T38" fmla="*/ 41 w 207"/>
                  <a:gd name="T39" fmla="*/ 723 h 1013"/>
                  <a:gd name="T40" fmla="*/ 49 w 207"/>
                  <a:gd name="T41" fmla="*/ 657 h 1013"/>
                  <a:gd name="T42" fmla="*/ 59 w 207"/>
                  <a:gd name="T43" fmla="*/ 590 h 1013"/>
                  <a:gd name="T44" fmla="*/ 71 w 207"/>
                  <a:gd name="T45" fmla="*/ 523 h 1013"/>
                  <a:gd name="T46" fmla="*/ 83 w 207"/>
                  <a:gd name="T47" fmla="*/ 461 h 1013"/>
                  <a:gd name="T48" fmla="*/ 95 w 207"/>
                  <a:gd name="T49" fmla="*/ 398 h 1013"/>
                  <a:gd name="T50" fmla="*/ 110 w 207"/>
                  <a:gd name="T51" fmla="*/ 337 h 1013"/>
                  <a:gd name="T52" fmla="*/ 126 w 207"/>
                  <a:gd name="T53" fmla="*/ 279 h 1013"/>
                  <a:gd name="T54" fmla="*/ 140 w 207"/>
                  <a:gd name="T55" fmla="*/ 220 h 1013"/>
                  <a:gd name="T56" fmla="*/ 172 w 207"/>
                  <a:gd name="T57" fmla="*/ 111 h 1013"/>
                  <a:gd name="T58" fmla="*/ 207 w 207"/>
                  <a:gd name="T59" fmla="*/ 6 h 1013"/>
                  <a:gd name="T60" fmla="*/ 191 w 207"/>
                  <a:gd name="T61" fmla="*/ 0 h 101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7" h="1013">
                    <a:moveTo>
                      <a:pt x="191" y="0"/>
                    </a:moveTo>
                    <a:lnTo>
                      <a:pt x="156" y="105"/>
                    </a:lnTo>
                    <a:lnTo>
                      <a:pt x="124" y="216"/>
                    </a:lnTo>
                    <a:lnTo>
                      <a:pt x="108" y="275"/>
                    </a:lnTo>
                    <a:lnTo>
                      <a:pt x="93" y="333"/>
                    </a:lnTo>
                    <a:lnTo>
                      <a:pt x="79" y="394"/>
                    </a:lnTo>
                    <a:lnTo>
                      <a:pt x="67" y="457"/>
                    </a:lnTo>
                    <a:lnTo>
                      <a:pt x="55" y="521"/>
                    </a:lnTo>
                    <a:lnTo>
                      <a:pt x="43" y="586"/>
                    </a:lnTo>
                    <a:lnTo>
                      <a:pt x="33" y="653"/>
                    </a:lnTo>
                    <a:lnTo>
                      <a:pt x="25" y="721"/>
                    </a:lnTo>
                    <a:lnTo>
                      <a:pt x="17" y="792"/>
                    </a:lnTo>
                    <a:lnTo>
                      <a:pt x="10" y="865"/>
                    </a:lnTo>
                    <a:lnTo>
                      <a:pt x="4" y="938"/>
                    </a:lnTo>
                    <a:lnTo>
                      <a:pt x="0" y="1013"/>
                    </a:lnTo>
                    <a:lnTo>
                      <a:pt x="19" y="1013"/>
                    </a:lnTo>
                    <a:lnTo>
                      <a:pt x="21" y="938"/>
                    </a:lnTo>
                    <a:lnTo>
                      <a:pt x="27" y="865"/>
                    </a:lnTo>
                    <a:lnTo>
                      <a:pt x="33" y="794"/>
                    </a:lnTo>
                    <a:lnTo>
                      <a:pt x="41" y="723"/>
                    </a:lnTo>
                    <a:lnTo>
                      <a:pt x="49" y="657"/>
                    </a:lnTo>
                    <a:lnTo>
                      <a:pt x="59" y="590"/>
                    </a:lnTo>
                    <a:lnTo>
                      <a:pt x="71" y="523"/>
                    </a:lnTo>
                    <a:lnTo>
                      <a:pt x="83" y="461"/>
                    </a:lnTo>
                    <a:lnTo>
                      <a:pt x="95" y="398"/>
                    </a:lnTo>
                    <a:lnTo>
                      <a:pt x="110" y="337"/>
                    </a:lnTo>
                    <a:lnTo>
                      <a:pt x="126" y="279"/>
                    </a:lnTo>
                    <a:lnTo>
                      <a:pt x="140" y="220"/>
                    </a:lnTo>
                    <a:lnTo>
                      <a:pt x="172" y="111"/>
                    </a:lnTo>
                    <a:lnTo>
                      <a:pt x="207" y="6"/>
                    </a:lnTo>
                    <a:lnTo>
                      <a:pt x="191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32" name="Freeform 1178"/>
              <p:cNvSpPr>
                <a:spLocks/>
              </p:cNvSpPr>
              <p:nvPr/>
            </p:nvSpPr>
            <p:spPr bwMode="auto">
              <a:xfrm>
                <a:off x="4346" y="1711"/>
                <a:ext cx="275" cy="570"/>
              </a:xfrm>
              <a:custGeom>
                <a:avLst/>
                <a:gdLst>
                  <a:gd name="T0" fmla="*/ 260 w 275"/>
                  <a:gd name="T1" fmla="*/ 0 h 570"/>
                  <a:gd name="T2" fmla="*/ 228 w 275"/>
                  <a:gd name="T3" fmla="*/ 56 h 570"/>
                  <a:gd name="T4" fmla="*/ 196 w 275"/>
                  <a:gd name="T5" fmla="*/ 117 h 570"/>
                  <a:gd name="T6" fmla="*/ 161 w 275"/>
                  <a:gd name="T7" fmla="*/ 184 h 570"/>
                  <a:gd name="T8" fmla="*/ 129 w 275"/>
                  <a:gd name="T9" fmla="*/ 252 h 570"/>
                  <a:gd name="T10" fmla="*/ 95 w 275"/>
                  <a:gd name="T11" fmla="*/ 325 h 570"/>
                  <a:gd name="T12" fmla="*/ 62 w 275"/>
                  <a:gd name="T13" fmla="*/ 400 h 570"/>
                  <a:gd name="T14" fmla="*/ 30 w 275"/>
                  <a:gd name="T15" fmla="*/ 481 h 570"/>
                  <a:gd name="T16" fmla="*/ 0 w 275"/>
                  <a:gd name="T17" fmla="*/ 564 h 570"/>
                  <a:gd name="T18" fmla="*/ 16 w 275"/>
                  <a:gd name="T19" fmla="*/ 570 h 570"/>
                  <a:gd name="T20" fmla="*/ 46 w 275"/>
                  <a:gd name="T21" fmla="*/ 487 h 570"/>
                  <a:gd name="T22" fmla="*/ 78 w 275"/>
                  <a:gd name="T23" fmla="*/ 408 h 570"/>
                  <a:gd name="T24" fmla="*/ 111 w 275"/>
                  <a:gd name="T25" fmla="*/ 331 h 570"/>
                  <a:gd name="T26" fmla="*/ 143 w 275"/>
                  <a:gd name="T27" fmla="*/ 258 h 570"/>
                  <a:gd name="T28" fmla="*/ 178 w 275"/>
                  <a:gd name="T29" fmla="*/ 190 h 570"/>
                  <a:gd name="T30" fmla="*/ 210 w 275"/>
                  <a:gd name="T31" fmla="*/ 125 h 570"/>
                  <a:gd name="T32" fmla="*/ 242 w 275"/>
                  <a:gd name="T33" fmla="*/ 64 h 570"/>
                  <a:gd name="T34" fmla="*/ 275 w 275"/>
                  <a:gd name="T35" fmla="*/ 8 h 570"/>
                  <a:gd name="T36" fmla="*/ 260 w 275"/>
                  <a:gd name="T37" fmla="*/ 0 h 5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75" h="570">
                    <a:moveTo>
                      <a:pt x="260" y="0"/>
                    </a:moveTo>
                    <a:lnTo>
                      <a:pt x="228" y="56"/>
                    </a:lnTo>
                    <a:lnTo>
                      <a:pt x="196" y="117"/>
                    </a:lnTo>
                    <a:lnTo>
                      <a:pt x="161" y="184"/>
                    </a:lnTo>
                    <a:lnTo>
                      <a:pt x="129" y="252"/>
                    </a:lnTo>
                    <a:lnTo>
                      <a:pt x="95" y="325"/>
                    </a:lnTo>
                    <a:lnTo>
                      <a:pt x="62" y="400"/>
                    </a:lnTo>
                    <a:lnTo>
                      <a:pt x="30" y="481"/>
                    </a:lnTo>
                    <a:lnTo>
                      <a:pt x="0" y="564"/>
                    </a:lnTo>
                    <a:lnTo>
                      <a:pt x="16" y="570"/>
                    </a:lnTo>
                    <a:lnTo>
                      <a:pt x="46" y="487"/>
                    </a:lnTo>
                    <a:lnTo>
                      <a:pt x="78" y="408"/>
                    </a:lnTo>
                    <a:lnTo>
                      <a:pt x="111" y="331"/>
                    </a:lnTo>
                    <a:lnTo>
                      <a:pt x="143" y="258"/>
                    </a:lnTo>
                    <a:lnTo>
                      <a:pt x="178" y="190"/>
                    </a:lnTo>
                    <a:lnTo>
                      <a:pt x="210" y="125"/>
                    </a:lnTo>
                    <a:lnTo>
                      <a:pt x="242" y="64"/>
                    </a:lnTo>
                    <a:lnTo>
                      <a:pt x="275" y="8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33" name="Freeform 1179"/>
              <p:cNvSpPr>
                <a:spLocks/>
              </p:cNvSpPr>
              <p:nvPr/>
            </p:nvSpPr>
            <p:spPr bwMode="auto">
              <a:xfrm>
                <a:off x="4606" y="1405"/>
                <a:ext cx="217" cy="314"/>
              </a:xfrm>
              <a:custGeom>
                <a:avLst/>
                <a:gdLst>
                  <a:gd name="T0" fmla="*/ 203 w 217"/>
                  <a:gd name="T1" fmla="*/ 0 h 314"/>
                  <a:gd name="T2" fmla="*/ 183 w 217"/>
                  <a:gd name="T3" fmla="*/ 29 h 314"/>
                  <a:gd name="T4" fmla="*/ 160 w 217"/>
                  <a:gd name="T5" fmla="*/ 59 h 314"/>
                  <a:gd name="T6" fmla="*/ 136 w 217"/>
                  <a:gd name="T7" fmla="*/ 93 h 314"/>
                  <a:gd name="T8" fmla="*/ 112 w 217"/>
                  <a:gd name="T9" fmla="*/ 130 h 314"/>
                  <a:gd name="T10" fmla="*/ 85 w 217"/>
                  <a:gd name="T11" fmla="*/ 170 h 314"/>
                  <a:gd name="T12" fmla="*/ 57 w 217"/>
                  <a:gd name="T13" fmla="*/ 213 h 314"/>
                  <a:gd name="T14" fmla="*/ 29 w 217"/>
                  <a:gd name="T15" fmla="*/ 257 h 314"/>
                  <a:gd name="T16" fmla="*/ 0 w 217"/>
                  <a:gd name="T17" fmla="*/ 306 h 314"/>
                  <a:gd name="T18" fmla="*/ 15 w 217"/>
                  <a:gd name="T19" fmla="*/ 314 h 314"/>
                  <a:gd name="T20" fmla="*/ 43 w 217"/>
                  <a:gd name="T21" fmla="*/ 265 h 314"/>
                  <a:gd name="T22" fmla="*/ 71 w 217"/>
                  <a:gd name="T23" fmla="*/ 221 h 314"/>
                  <a:gd name="T24" fmla="*/ 100 w 217"/>
                  <a:gd name="T25" fmla="*/ 178 h 314"/>
                  <a:gd name="T26" fmla="*/ 126 w 217"/>
                  <a:gd name="T27" fmla="*/ 140 h 314"/>
                  <a:gd name="T28" fmla="*/ 150 w 217"/>
                  <a:gd name="T29" fmla="*/ 103 h 314"/>
                  <a:gd name="T30" fmla="*/ 174 w 217"/>
                  <a:gd name="T31" fmla="*/ 69 h 314"/>
                  <a:gd name="T32" fmla="*/ 197 w 217"/>
                  <a:gd name="T33" fmla="*/ 39 h 314"/>
                  <a:gd name="T34" fmla="*/ 217 w 217"/>
                  <a:gd name="T35" fmla="*/ 10 h 314"/>
                  <a:gd name="T36" fmla="*/ 203 w 217"/>
                  <a:gd name="T37" fmla="*/ 0 h 31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17" h="314">
                    <a:moveTo>
                      <a:pt x="203" y="0"/>
                    </a:moveTo>
                    <a:lnTo>
                      <a:pt x="183" y="29"/>
                    </a:lnTo>
                    <a:lnTo>
                      <a:pt x="160" y="59"/>
                    </a:lnTo>
                    <a:lnTo>
                      <a:pt x="136" y="93"/>
                    </a:lnTo>
                    <a:lnTo>
                      <a:pt x="112" y="130"/>
                    </a:lnTo>
                    <a:lnTo>
                      <a:pt x="85" y="170"/>
                    </a:lnTo>
                    <a:lnTo>
                      <a:pt x="57" y="213"/>
                    </a:lnTo>
                    <a:lnTo>
                      <a:pt x="29" y="257"/>
                    </a:lnTo>
                    <a:lnTo>
                      <a:pt x="0" y="306"/>
                    </a:lnTo>
                    <a:lnTo>
                      <a:pt x="15" y="314"/>
                    </a:lnTo>
                    <a:lnTo>
                      <a:pt x="43" y="265"/>
                    </a:lnTo>
                    <a:lnTo>
                      <a:pt x="71" y="221"/>
                    </a:lnTo>
                    <a:lnTo>
                      <a:pt x="100" y="178"/>
                    </a:lnTo>
                    <a:lnTo>
                      <a:pt x="126" y="140"/>
                    </a:lnTo>
                    <a:lnTo>
                      <a:pt x="150" y="103"/>
                    </a:lnTo>
                    <a:lnTo>
                      <a:pt x="174" y="69"/>
                    </a:lnTo>
                    <a:lnTo>
                      <a:pt x="197" y="39"/>
                    </a:lnTo>
                    <a:lnTo>
                      <a:pt x="217" y="10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34" name="Freeform 1180"/>
              <p:cNvSpPr>
                <a:spLocks/>
              </p:cNvSpPr>
              <p:nvPr/>
            </p:nvSpPr>
            <p:spPr bwMode="auto">
              <a:xfrm>
                <a:off x="4809" y="1304"/>
                <a:ext cx="95" cy="111"/>
              </a:xfrm>
              <a:custGeom>
                <a:avLst/>
                <a:gdLst>
                  <a:gd name="T0" fmla="*/ 83 w 95"/>
                  <a:gd name="T1" fmla="*/ 0 h 111"/>
                  <a:gd name="T2" fmla="*/ 81 w 95"/>
                  <a:gd name="T3" fmla="*/ 2 h 111"/>
                  <a:gd name="T4" fmla="*/ 77 w 95"/>
                  <a:gd name="T5" fmla="*/ 6 h 111"/>
                  <a:gd name="T6" fmla="*/ 71 w 95"/>
                  <a:gd name="T7" fmla="*/ 14 h 111"/>
                  <a:gd name="T8" fmla="*/ 60 w 95"/>
                  <a:gd name="T9" fmla="*/ 27 h 111"/>
                  <a:gd name="T10" fmla="*/ 48 w 95"/>
                  <a:gd name="T11" fmla="*/ 41 h 111"/>
                  <a:gd name="T12" fmla="*/ 34 w 95"/>
                  <a:gd name="T13" fmla="*/ 59 h 111"/>
                  <a:gd name="T14" fmla="*/ 18 w 95"/>
                  <a:gd name="T15" fmla="*/ 79 h 111"/>
                  <a:gd name="T16" fmla="*/ 0 w 95"/>
                  <a:gd name="T17" fmla="*/ 101 h 111"/>
                  <a:gd name="T18" fmla="*/ 14 w 95"/>
                  <a:gd name="T19" fmla="*/ 111 h 111"/>
                  <a:gd name="T20" fmla="*/ 32 w 95"/>
                  <a:gd name="T21" fmla="*/ 89 h 111"/>
                  <a:gd name="T22" fmla="*/ 46 w 95"/>
                  <a:gd name="T23" fmla="*/ 69 h 111"/>
                  <a:gd name="T24" fmla="*/ 60 w 95"/>
                  <a:gd name="T25" fmla="*/ 53 h 111"/>
                  <a:gd name="T26" fmla="*/ 73 w 95"/>
                  <a:gd name="T27" fmla="*/ 39 h 111"/>
                  <a:gd name="T28" fmla="*/ 83 w 95"/>
                  <a:gd name="T29" fmla="*/ 27 h 111"/>
                  <a:gd name="T30" fmla="*/ 89 w 95"/>
                  <a:gd name="T31" fmla="*/ 18 h 111"/>
                  <a:gd name="T32" fmla="*/ 95 w 95"/>
                  <a:gd name="T33" fmla="*/ 12 h 111"/>
                  <a:gd name="T34" fmla="*/ 95 w 95"/>
                  <a:gd name="T35" fmla="*/ 10 h 111"/>
                  <a:gd name="T36" fmla="*/ 83 w 95"/>
                  <a:gd name="T37" fmla="*/ 0 h 11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5" h="111">
                    <a:moveTo>
                      <a:pt x="83" y="0"/>
                    </a:moveTo>
                    <a:lnTo>
                      <a:pt x="81" y="2"/>
                    </a:lnTo>
                    <a:lnTo>
                      <a:pt x="77" y="6"/>
                    </a:lnTo>
                    <a:lnTo>
                      <a:pt x="71" y="14"/>
                    </a:lnTo>
                    <a:lnTo>
                      <a:pt x="60" y="27"/>
                    </a:lnTo>
                    <a:lnTo>
                      <a:pt x="48" y="41"/>
                    </a:lnTo>
                    <a:lnTo>
                      <a:pt x="34" y="59"/>
                    </a:lnTo>
                    <a:lnTo>
                      <a:pt x="18" y="79"/>
                    </a:lnTo>
                    <a:lnTo>
                      <a:pt x="0" y="101"/>
                    </a:lnTo>
                    <a:lnTo>
                      <a:pt x="14" y="111"/>
                    </a:lnTo>
                    <a:lnTo>
                      <a:pt x="32" y="89"/>
                    </a:lnTo>
                    <a:lnTo>
                      <a:pt x="46" y="69"/>
                    </a:lnTo>
                    <a:lnTo>
                      <a:pt x="60" y="53"/>
                    </a:lnTo>
                    <a:lnTo>
                      <a:pt x="73" y="39"/>
                    </a:lnTo>
                    <a:lnTo>
                      <a:pt x="83" y="27"/>
                    </a:lnTo>
                    <a:lnTo>
                      <a:pt x="89" y="18"/>
                    </a:lnTo>
                    <a:lnTo>
                      <a:pt x="95" y="12"/>
                    </a:lnTo>
                    <a:lnTo>
                      <a:pt x="95" y="1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35" name="Freeform 1181"/>
              <p:cNvSpPr>
                <a:spLocks/>
              </p:cNvSpPr>
              <p:nvPr/>
            </p:nvSpPr>
            <p:spPr bwMode="auto">
              <a:xfrm>
                <a:off x="4892" y="1298"/>
                <a:ext cx="18" cy="16"/>
              </a:xfrm>
              <a:custGeom>
                <a:avLst/>
                <a:gdLst>
                  <a:gd name="T0" fmla="*/ 12 w 18"/>
                  <a:gd name="T1" fmla="*/ 16 h 16"/>
                  <a:gd name="T2" fmla="*/ 18 w 18"/>
                  <a:gd name="T3" fmla="*/ 10 h 16"/>
                  <a:gd name="T4" fmla="*/ 6 w 18"/>
                  <a:gd name="T5" fmla="*/ 0 h 16"/>
                  <a:gd name="T6" fmla="*/ 0 w 18"/>
                  <a:gd name="T7" fmla="*/ 6 h 16"/>
                  <a:gd name="T8" fmla="*/ 12 w 18"/>
                  <a:gd name="T9" fmla="*/ 1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2" y="16"/>
                    </a:moveTo>
                    <a:lnTo>
                      <a:pt x="18" y="1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12" y="16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36" name="Freeform 1182"/>
              <p:cNvSpPr>
                <a:spLocks/>
              </p:cNvSpPr>
              <p:nvPr/>
            </p:nvSpPr>
            <p:spPr bwMode="auto">
              <a:xfrm>
                <a:off x="4153" y="3284"/>
                <a:ext cx="19" cy="14"/>
              </a:xfrm>
              <a:custGeom>
                <a:avLst/>
                <a:gdLst>
                  <a:gd name="T0" fmla="*/ 4 w 19"/>
                  <a:gd name="T1" fmla="*/ 0 h 14"/>
                  <a:gd name="T2" fmla="*/ 0 w 19"/>
                  <a:gd name="T3" fmla="*/ 8 h 14"/>
                  <a:gd name="T4" fmla="*/ 17 w 19"/>
                  <a:gd name="T5" fmla="*/ 14 h 14"/>
                  <a:gd name="T6" fmla="*/ 19 w 19"/>
                  <a:gd name="T7" fmla="*/ 6 h 14"/>
                  <a:gd name="T8" fmla="*/ 4 w 19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4" y="0"/>
                    </a:moveTo>
                    <a:lnTo>
                      <a:pt x="0" y="8"/>
                    </a:lnTo>
                    <a:lnTo>
                      <a:pt x="17" y="14"/>
                    </a:lnTo>
                    <a:lnTo>
                      <a:pt x="19" y="6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37" name="Freeform 1183"/>
              <p:cNvSpPr>
                <a:spLocks/>
              </p:cNvSpPr>
              <p:nvPr/>
            </p:nvSpPr>
            <p:spPr bwMode="auto">
              <a:xfrm>
                <a:off x="4157" y="2151"/>
                <a:ext cx="476" cy="1139"/>
              </a:xfrm>
              <a:custGeom>
                <a:avLst/>
                <a:gdLst>
                  <a:gd name="T0" fmla="*/ 462 w 476"/>
                  <a:gd name="T1" fmla="*/ 0 h 1139"/>
                  <a:gd name="T2" fmla="*/ 421 w 476"/>
                  <a:gd name="T3" fmla="*/ 105 h 1139"/>
                  <a:gd name="T4" fmla="*/ 377 w 476"/>
                  <a:gd name="T5" fmla="*/ 221 h 1139"/>
                  <a:gd name="T6" fmla="*/ 328 w 476"/>
                  <a:gd name="T7" fmla="*/ 346 h 1139"/>
                  <a:gd name="T8" fmla="*/ 273 w 476"/>
                  <a:gd name="T9" fmla="*/ 479 h 1139"/>
                  <a:gd name="T10" fmla="*/ 213 w 476"/>
                  <a:gd name="T11" fmla="*/ 625 h 1139"/>
                  <a:gd name="T12" fmla="*/ 148 w 476"/>
                  <a:gd name="T13" fmla="*/ 783 h 1139"/>
                  <a:gd name="T14" fmla="*/ 77 w 476"/>
                  <a:gd name="T15" fmla="*/ 953 h 1139"/>
                  <a:gd name="T16" fmla="*/ 0 w 476"/>
                  <a:gd name="T17" fmla="*/ 1133 h 1139"/>
                  <a:gd name="T18" fmla="*/ 15 w 476"/>
                  <a:gd name="T19" fmla="*/ 1139 h 1139"/>
                  <a:gd name="T20" fmla="*/ 93 w 476"/>
                  <a:gd name="T21" fmla="*/ 959 h 1139"/>
                  <a:gd name="T22" fmla="*/ 164 w 476"/>
                  <a:gd name="T23" fmla="*/ 789 h 1139"/>
                  <a:gd name="T24" fmla="*/ 229 w 476"/>
                  <a:gd name="T25" fmla="*/ 633 h 1139"/>
                  <a:gd name="T26" fmla="*/ 290 w 476"/>
                  <a:gd name="T27" fmla="*/ 486 h 1139"/>
                  <a:gd name="T28" fmla="*/ 344 w 476"/>
                  <a:gd name="T29" fmla="*/ 352 h 1139"/>
                  <a:gd name="T30" fmla="*/ 393 w 476"/>
                  <a:gd name="T31" fmla="*/ 227 h 1139"/>
                  <a:gd name="T32" fmla="*/ 437 w 476"/>
                  <a:gd name="T33" fmla="*/ 112 h 1139"/>
                  <a:gd name="T34" fmla="*/ 476 w 476"/>
                  <a:gd name="T35" fmla="*/ 6 h 1139"/>
                  <a:gd name="T36" fmla="*/ 462 w 476"/>
                  <a:gd name="T37" fmla="*/ 0 h 113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76" h="1139">
                    <a:moveTo>
                      <a:pt x="462" y="0"/>
                    </a:moveTo>
                    <a:lnTo>
                      <a:pt x="421" y="105"/>
                    </a:lnTo>
                    <a:lnTo>
                      <a:pt x="377" y="221"/>
                    </a:lnTo>
                    <a:lnTo>
                      <a:pt x="328" y="346"/>
                    </a:lnTo>
                    <a:lnTo>
                      <a:pt x="273" y="479"/>
                    </a:lnTo>
                    <a:lnTo>
                      <a:pt x="213" y="625"/>
                    </a:lnTo>
                    <a:lnTo>
                      <a:pt x="148" y="783"/>
                    </a:lnTo>
                    <a:lnTo>
                      <a:pt x="77" y="953"/>
                    </a:lnTo>
                    <a:lnTo>
                      <a:pt x="0" y="1133"/>
                    </a:lnTo>
                    <a:lnTo>
                      <a:pt x="15" y="1139"/>
                    </a:lnTo>
                    <a:lnTo>
                      <a:pt x="93" y="959"/>
                    </a:lnTo>
                    <a:lnTo>
                      <a:pt x="164" y="789"/>
                    </a:lnTo>
                    <a:lnTo>
                      <a:pt x="229" y="633"/>
                    </a:lnTo>
                    <a:lnTo>
                      <a:pt x="290" y="486"/>
                    </a:lnTo>
                    <a:lnTo>
                      <a:pt x="344" y="352"/>
                    </a:lnTo>
                    <a:lnTo>
                      <a:pt x="393" y="227"/>
                    </a:lnTo>
                    <a:lnTo>
                      <a:pt x="437" y="112"/>
                    </a:lnTo>
                    <a:lnTo>
                      <a:pt x="476" y="6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38" name="Freeform 1184"/>
              <p:cNvSpPr>
                <a:spLocks/>
              </p:cNvSpPr>
              <p:nvPr/>
            </p:nvSpPr>
            <p:spPr bwMode="auto">
              <a:xfrm>
                <a:off x="4619" y="1632"/>
                <a:ext cx="198" cy="525"/>
              </a:xfrm>
              <a:custGeom>
                <a:avLst/>
                <a:gdLst>
                  <a:gd name="T0" fmla="*/ 182 w 198"/>
                  <a:gd name="T1" fmla="*/ 0 h 525"/>
                  <a:gd name="T2" fmla="*/ 166 w 198"/>
                  <a:gd name="T3" fmla="*/ 48 h 525"/>
                  <a:gd name="T4" fmla="*/ 147 w 198"/>
                  <a:gd name="T5" fmla="*/ 101 h 525"/>
                  <a:gd name="T6" fmla="*/ 127 w 198"/>
                  <a:gd name="T7" fmla="*/ 159 h 525"/>
                  <a:gd name="T8" fmla="*/ 107 w 198"/>
                  <a:gd name="T9" fmla="*/ 222 h 525"/>
                  <a:gd name="T10" fmla="*/ 83 w 198"/>
                  <a:gd name="T11" fmla="*/ 289 h 525"/>
                  <a:gd name="T12" fmla="*/ 56 w 198"/>
                  <a:gd name="T13" fmla="*/ 362 h 525"/>
                  <a:gd name="T14" fmla="*/ 30 w 198"/>
                  <a:gd name="T15" fmla="*/ 438 h 525"/>
                  <a:gd name="T16" fmla="*/ 0 w 198"/>
                  <a:gd name="T17" fmla="*/ 519 h 525"/>
                  <a:gd name="T18" fmla="*/ 14 w 198"/>
                  <a:gd name="T19" fmla="*/ 525 h 525"/>
                  <a:gd name="T20" fmla="*/ 44 w 198"/>
                  <a:gd name="T21" fmla="*/ 445 h 525"/>
                  <a:gd name="T22" fmla="*/ 72 w 198"/>
                  <a:gd name="T23" fmla="*/ 368 h 525"/>
                  <a:gd name="T24" fmla="*/ 99 w 198"/>
                  <a:gd name="T25" fmla="*/ 295 h 525"/>
                  <a:gd name="T26" fmla="*/ 123 w 198"/>
                  <a:gd name="T27" fmla="*/ 228 h 525"/>
                  <a:gd name="T28" fmla="*/ 143 w 198"/>
                  <a:gd name="T29" fmla="*/ 166 h 525"/>
                  <a:gd name="T30" fmla="*/ 163 w 198"/>
                  <a:gd name="T31" fmla="*/ 107 h 525"/>
                  <a:gd name="T32" fmla="*/ 182 w 198"/>
                  <a:gd name="T33" fmla="*/ 52 h 525"/>
                  <a:gd name="T34" fmla="*/ 198 w 198"/>
                  <a:gd name="T35" fmla="*/ 4 h 525"/>
                  <a:gd name="T36" fmla="*/ 182 w 198"/>
                  <a:gd name="T37" fmla="*/ 0 h 52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98" h="525">
                    <a:moveTo>
                      <a:pt x="182" y="0"/>
                    </a:moveTo>
                    <a:lnTo>
                      <a:pt x="166" y="48"/>
                    </a:lnTo>
                    <a:lnTo>
                      <a:pt x="147" y="101"/>
                    </a:lnTo>
                    <a:lnTo>
                      <a:pt x="127" y="159"/>
                    </a:lnTo>
                    <a:lnTo>
                      <a:pt x="107" y="222"/>
                    </a:lnTo>
                    <a:lnTo>
                      <a:pt x="83" y="289"/>
                    </a:lnTo>
                    <a:lnTo>
                      <a:pt x="56" y="362"/>
                    </a:lnTo>
                    <a:lnTo>
                      <a:pt x="30" y="438"/>
                    </a:lnTo>
                    <a:lnTo>
                      <a:pt x="0" y="519"/>
                    </a:lnTo>
                    <a:lnTo>
                      <a:pt x="14" y="525"/>
                    </a:lnTo>
                    <a:lnTo>
                      <a:pt x="44" y="445"/>
                    </a:lnTo>
                    <a:lnTo>
                      <a:pt x="72" y="368"/>
                    </a:lnTo>
                    <a:lnTo>
                      <a:pt x="99" y="295"/>
                    </a:lnTo>
                    <a:lnTo>
                      <a:pt x="123" y="228"/>
                    </a:lnTo>
                    <a:lnTo>
                      <a:pt x="143" y="166"/>
                    </a:lnTo>
                    <a:lnTo>
                      <a:pt x="163" y="107"/>
                    </a:lnTo>
                    <a:lnTo>
                      <a:pt x="182" y="52"/>
                    </a:lnTo>
                    <a:lnTo>
                      <a:pt x="198" y="4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39" name="Freeform 1185"/>
              <p:cNvSpPr>
                <a:spLocks/>
              </p:cNvSpPr>
              <p:nvPr/>
            </p:nvSpPr>
            <p:spPr bwMode="auto">
              <a:xfrm>
                <a:off x="4801" y="1383"/>
                <a:ext cx="87" cy="253"/>
              </a:xfrm>
              <a:custGeom>
                <a:avLst/>
                <a:gdLst>
                  <a:gd name="T0" fmla="*/ 70 w 87"/>
                  <a:gd name="T1" fmla="*/ 0 h 253"/>
                  <a:gd name="T2" fmla="*/ 64 w 87"/>
                  <a:gd name="T3" fmla="*/ 22 h 253"/>
                  <a:gd name="T4" fmla="*/ 58 w 87"/>
                  <a:gd name="T5" fmla="*/ 45 h 253"/>
                  <a:gd name="T6" fmla="*/ 52 w 87"/>
                  <a:gd name="T7" fmla="*/ 73 h 253"/>
                  <a:gd name="T8" fmla="*/ 42 w 87"/>
                  <a:gd name="T9" fmla="*/ 101 h 253"/>
                  <a:gd name="T10" fmla="*/ 34 w 87"/>
                  <a:gd name="T11" fmla="*/ 134 h 253"/>
                  <a:gd name="T12" fmla="*/ 24 w 87"/>
                  <a:gd name="T13" fmla="*/ 170 h 253"/>
                  <a:gd name="T14" fmla="*/ 12 w 87"/>
                  <a:gd name="T15" fmla="*/ 206 h 253"/>
                  <a:gd name="T16" fmla="*/ 0 w 87"/>
                  <a:gd name="T17" fmla="*/ 249 h 253"/>
                  <a:gd name="T18" fmla="*/ 16 w 87"/>
                  <a:gd name="T19" fmla="*/ 253 h 253"/>
                  <a:gd name="T20" fmla="*/ 28 w 87"/>
                  <a:gd name="T21" fmla="*/ 212 h 253"/>
                  <a:gd name="T22" fmla="*/ 40 w 87"/>
                  <a:gd name="T23" fmla="*/ 174 h 253"/>
                  <a:gd name="T24" fmla="*/ 50 w 87"/>
                  <a:gd name="T25" fmla="*/ 140 h 253"/>
                  <a:gd name="T26" fmla="*/ 58 w 87"/>
                  <a:gd name="T27" fmla="*/ 107 h 253"/>
                  <a:gd name="T28" fmla="*/ 68 w 87"/>
                  <a:gd name="T29" fmla="*/ 77 h 253"/>
                  <a:gd name="T30" fmla="*/ 75 w 87"/>
                  <a:gd name="T31" fmla="*/ 51 h 253"/>
                  <a:gd name="T32" fmla="*/ 81 w 87"/>
                  <a:gd name="T33" fmla="*/ 26 h 253"/>
                  <a:gd name="T34" fmla="*/ 87 w 87"/>
                  <a:gd name="T35" fmla="*/ 4 h 253"/>
                  <a:gd name="T36" fmla="*/ 70 w 87"/>
                  <a:gd name="T37" fmla="*/ 0 h 2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7" h="253">
                    <a:moveTo>
                      <a:pt x="70" y="0"/>
                    </a:moveTo>
                    <a:lnTo>
                      <a:pt x="64" y="22"/>
                    </a:lnTo>
                    <a:lnTo>
                      <a:pt x="58" y="45"/>
                    </a:lnTo>
                    <a:lnTo>
                      <a:pt x="52" y="73"/>
                    </a:lnTo>
                    <a:lnTo>
                      <a:pt x="42" y="101"/>
                    </a:lnTo>
                    <a:lnTo>
                      <a:pt x="34" y="134"/>
                    </a:lnTo>
                    <a:lnTo>
                      <a:pt x="24" y="170"/>
                    </a:lnTo>
                    <a:lnTo>
                      <a:pt x="12" y="206"/>
                    </a:lnTo>
                    <a:lnTo>
                      <a:pt x="0" y="249"/>
                    </a:lnTo>
                    <a:lnTo>
                      <a:pt x="16" y="253"/>
                    </a:lnTo>
                    <a:lnTo>
                      <a:pt x="28" y="212"/>
                    </a:lnTo>
                    <a:lnTo>
                      <a:pt x="40" y="174"/>
                    </a:lnTo>
                    <a:lnTo>
                      <a:pt x="50" y="140"/>
                    </a:lnTo>
                    <a:lnTo>
                      <a:pt x="58" y="107"/>
                    </a:lnTo>
                    <a:lnTo>
                      <a:pt x="68" y="77"/>
                    </a:lnTo>
                    <a:lnTo>
                      <a:pt x="75" y="51"/>
                    </a:lnTo>
                    <a:lnTo>
                      <a:pt x="81" y="26"/>
                    </a:lnTo>
                    <a:lnTo>
                      <a:pt x="87" y="4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40" name="Freeform 1186"/>
              <p:cNvSpPr>
                <a:spLocks/>
              </p:cNvSpPr>
              <p:nvPr/>
            </p:nvSpPr>
            <p:spPr bwMode="auto">
              <a:xfrm>
                <a:off x="4871" y="1308"/>
                <a:ext cx="35" cy="79"/>
              </a:xfrm>
              <a:custGeom>
                <a:avLst/>
                <a:gdLst>
                  <a:gd name="T0" fmla="*/ 19 w 35"/>
                  <a:gd name="T1" fmla="*/ 0 h 79"/>
                  <a:gd name="T2" fmla="*/ 19 w 35"/>
                  <a:gd name="T3" fmla="*/ 4 h 79"/>
                  <a:gd name="T4" fmla="*/ 17 w 35"/>
                  <a:gd name="T5" fmla="*/ 10 h 79"/>
                  <a:gd name="T6" fmla="*/ 15 w 35"/>
                  <a:gd name="T7" fmla="*/ 18 h 79"/>
                  <a:gd name="T8" fmla="*/ 13 w 35"/>
                  <a:gd name="T9" fmla="*/ 29 h 79"/>
                  <a:gd name="T10" fmla="*/ 9 w 35"/>
                  <a:gd name="T11" fmla="*/ 43 h 79"/>
                  <a:gd name="T12" fmla="*/ 5 w 35"/>
                  <a:gd name="T13" fmla="*/ 59 h 79"/>
                  <a:gd name="T14" fmla="*/ 0 w 35"/>
                  <a:gd name="T15" fmla="*/ 75 h 79"/>
                  <a:gd name="T16" fmla="*/ 17 w 35"/>
                  <a:gd name="T17" fmla="*/ 79 h 79"/>
                  <a:gd name="T18" fmla="*/ 21 w 35"/>
                  <a:gd name="T19" fmla="*/ 63 h 79"/>
                  <a:gd name="T20" fmla="*/ 25 w 35"/>
                  <a:gd name="T21" fmla="*/ 47 h 79"/>
                  <a:gd name="T22" fmla="*/ 29 w 35"/>
                  <a:gd name="T23" fmla="*/ 33 h 79"/>
                  <a:gd name="T24" fmla="*/ 31 w 35"/>
                  <a:gd name="T25" fmla="*/ 23 h 79"/>
                  <a:gd name="T26" fmla="*/ 33 w 35"/>
                  <a:gd name="T27" fmla="*/ 14 h 79"/>
                  <a:gd name="T28" fmla="*/ 35 w 35"/>
                  <a:gd name="T29" fmla="*/ 8 h 79"/>
                  <a:gd name="T30" fmla="*/ 35 w 35"/>
                  <a:gd name="T31" fmla="*/ 4 h 79"/>
                  <a:gd name="T32" fmla="*/ 35 w 35"/>
                  <a:gd name="T33" fmla="*/ 2 h 79"/>
                  <a:gd name="T34" fmla="*/ 19 w 35"/>
                  <a:gd name="T35" fmla="*/ 0 h 7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5" h="79">
                    <a:moveTo>
                      <a:pt x="19" y="0"/>
                    </a:moveTo>
                    <a:lnTo>
                      <a:pt x="19" y="4"/>
                    </a:lnTo>
                    <a:lnTo>
                      <a:pt x="17" y="10"/>
                    </a:lnTo>
                    <a:lnTo>
                      <a:pt x="15" y="18"/>
                    </a:lnTo>
                    <a:lnTo>
                      <a:pt x="13" y="29"/>
                    </a:lnTo>
                    <a:lnTo>
                      <a:pt x="9" y="43"/>
                    </a:lnTo>
                    <a:lnTo>
                      <a:pt x="5" y="59"/>
                    </a:lnTo>
                    <a:lnTo>
                      <a:pt x="0" y="75"/>
                    </a:lnTo>
                    <a:lnTo>
                      <a:pt x="17" y="79"/>
                    </a:lnTo>
                    <a:lnTo>
                      <a:pt x="21" y="63"/>
                    </a:lnTo>
                    <a:lnTo>
                      <a:pt x="25" y="47"/>
                    </a:lnTo>
                    <a:lnTo>
                      <a:pt x="29" y="33"/>
                    </a:lnTo>
                    <a:lnTo>
                      <a:pt x="31" y="23"/>
                    </a:lnTo>
                    <a:lnTo>
                      <a:pt x="33" y="14"/>
                    </a:lnTo>
                    <a:lnTo>
                      <a:pt x="35" y="8"/>
                    </a:lnTo>
                    <a:lnTo>
                      <a:pt x="35" y="4"/>
                    </a:lnTo>
                    <a:lnTo>
                      <a:pt x="35" y="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41" name="Freeform 1187"/>
              <p:cNvSpPr>
                <a:spLocks/>
              </p:cNvSpPr>
              <p:nvPr/>
            </p:nvSpPr>
            <p:spPr bwMode="auto">
              <a:xfrm>
                <a:off x="4890" y="1298"/>
                <a:ext cx="18" cy="12"/>
              </a:xfrm>
              <a:custGeom>
                <a:avLst/>
                <a:gdLst>
                  <a:gd name="T0" fmla="*/ 16 w 18"/>
                  <a:gd name="T1" fmla="*/ 12 h 12"/>
                  <a:gd name="T2" fmla="*/ 18 w 18"/>
                  <a:gd name="T3" fmla="*/ 4 h 12"/>
                  <a:gd name="T4" fmla="*/ 2 w 18"/>
                  <a:gd name="T5" fmla="*/ 0 h 12"/>
                  <a:gd name="T6" fmla="*/ 0 w 18"/>
                  <a:gd name="T7" fmla="*/ 10 h 12"/>
                  <a:gd name="T8" fmla="*/ 16 w 18"/>
                  <a:gd name="T9" fmla="*/ 12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6" y="12"/>
                    </a:moveTo>
                    <a:lnTo>
                      <a:pt x="18" y="4"/>
                    </a:lnTo>
                    <a:lnTo>
                      <a:pt x="2" y="0"/>
                    </a:lnTo>
                    <a:lnTo>
                      <a:pt x="0" y="10"/>
                    </a:lnTo>
                    <a:lnTo>
                      <a:pt x="16" y="12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42" name="Freeform 1188"/>
              <p:cNvSpPr>
                <a:spLocks/>
              </p:cNvSpPr>
              <p:nvPr/>
            </p:nvSpPr>
            <p:spPr bwMode="auto">
              <a:xfrm>
                <a:off x="4153" y="3284"/>
                <a:ext cx="19" cy="16"/>
              </a:xfrm>
              <a:custGeom>
                <a:avLst/>
                <a:gdLst>
                  <a:gd name="T0" fmla="*/ 4 w 19"/>
                  <a:gd name="T1" fmla="*/ 0 h 16"/>
                  <a:gd name="T2" fmla="*/ 0 w 19"/>
                  <a:gd name="T3" fmla="*/ 6 h 16"/>
                  <a:gd name="T4" fmla="*/ 15 w 19"/>
                  <a:gd name="T5" fmla="*/ 16 h 16"/>
                  <a:gd name="T6" fmla="*/ 19 w 19"/>
                  <a:gd name="T7" fmla="*/ 8 h 16"/>
                  <a:gd name="T8" fmla="*/ 4 w 19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6">
                    <a:moveTo>
                      <a:pt x="4" y="0"/>
                    </a:moveTo>
                    <a:lnTo>
                      <a:pt x="0" y="6"/>
                    </a:lnTo>
                    <a:lnTo>
                      <a:pt x="15" y="16"/>
                    </a:lnTo>
                    <a:lnTo>
                      <a:pt x="19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43" name="Freeform 1189"/>
              <p:cNvSpPr>
                <a:spLocks/>
              </p:cNvSpPr>
              <p:nvPr/>
            </p:nvSpPr>
            <p:spPr bwMode="auto">
              <a:xfrm>
                <a:off x="4157" y="2687"/>
                <a:ext cx="367" cy="605"/>
              </a:xfrm>
              <a:custGeom>
                <a:avLst/>
                <a:gdLst>
                  <a:gd name="T0" fmla="*/ 352 w 367"/>
                  <a:gd name="T1" fmla="*/ 0 h 605"/>
                  <a:gd name="T2" fmla="*/ 314 w 367"/>
                  <a:gd name="T3" fmla="*/ 65 h 605"/>
                  <a:gd name="T4" fmla="*/ 276 w 367"/>
                  <a:gd name="T5" fmla="*/ 134 h 605"/>
                  <a:gd name="T6" fmla="*/ 235 w 367"/>
                  <a:gd name="T7" fmla="*/ 204 h 605"/>
                  <a:gd name="T8" fmla="*/ 191 w 367"/>
                  <a:gd name="T9" fmla="*/ 277 h 605"/>
                  <a:gd name="T10" fmla="*/ 146 w 367"/>
                  <a:gd name="T11" fmla="*/ 354 h 605"/>
                  <a:gd name="T12" fmla="*/ 100 w 367"/>
                  <a:gd name="T13" fmla="*/ 431 h 605"/>
                  <a:gd name="T14" fmla="*/ 51 w 367"/>
                  <a:gd name="T15" fmla="*/ 512 h 605"/>
                  <a:gd name="T16" fmla="*/ 0 w 367"/>
                  <a:gd name="T17" fmla="*/ 597 h 605"/>
                  <a:gd name="T18" fmla="*/ 15 w 367"/>
                  <a:gd name="T19" fmla="*/ 605 h 605"/>
                  <a:gd name="T20" fmla="*/ 65 w 367"/>
                  <a:gd name="T21" fmla="*/ 522 h 605"/>
                  <a:gd name="T22" fmla="*/ 114 w 367"/>
                  <a:gd name="T23" fmla="*/ 441 h 605"/>
                  <a:gd name="T24" fmla="*/ 160 w 367"/>
                  <a:gd name="T25" fmla="*/ 362 h 605"/>
                  <a:gd name="T26" fmla="*/ 207 w 367"/>
                  <a:gd name="T27" fmla="*/ 285 h 605"/>
                  <a:gd name="T28" fmla="*/ 249 w 367"/>
                  <a:gd name="T29" fmla="*/ 212 h 605"/>
                  <a:gd name="T30" fmla="*/ 290 w 367"/>
                  <a:gd name="T31" fmla="*/ 142 h 605"/>
                  <a:gd name="T32" fmla="*/ 330 w 367"/>
                  <a:gd name="T33" fmla="*/ 73 h 605"/>
                  <a:gd name="T34" fmla="*/ 367 w 367"/>
                  <a:gd name="T35" fmla="*/ 8 h 605"/>
                  <a:gd name="T36" fmla="*/ 352 w 367"/>
                  <a:gd name="T37" fmla="*/ 0 h 60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67" h="605">
                    <a:moveTo>
                      <a:pt x="352" y="0"/>
                    </a:moveTo>
                    <a:lnTo>
                      <a:pt x="314" y="65"/>
                    </a:lnTo>
                    <a:lnTo>
                      <a:pt x="276" y="134"/>
                    </a:lnTo>
                    <a:lnTo>
                      <a:pt x="235" y="204"/>
                    </a:lnTo>
                    <a:lnTo>
                      <a:pt x="191" y="277"/>
                    </a:lnTo>
                    <a:lnTo>
                      <a:pt x="146" y="354"/>
                    </a:lnTo>
                    <a:lnTo>
                      <a:pt x="100" y="431"/>
                    </a:lnTo>
                    <a:lnTo>
                      <a:pt x="51" y="512"/>
                    </a:lnTo>
                    <a:lnTo>
                      <a:pt x="0" y="597"/>
                    </a:lnTo>
                    <a:lnTo>
                      <a:pt x="15" y="605"/>
                    </a:lnTo>
                    <a:lnTo>
                      <a:pt x="65" y="522"/>
                    </a:lnTo>
                    <a:lnTo>
                      <a:pt x="114" y="441"/>
                    </a:lnTo>
                    <a:lnTo>
                      <a:pt x="160" y="362"/>
                    </a:lnTo>
                    <a:lnTo>
                      <a:pt x="207" y="285"/>
                    </a:lnTo>
                    <a:lnTo>
                      <a:pt x="249" y="212"/>
                    </a:lnTo>
                    <a:lnTo>
                      <a:pt x="290" y="142"/>
                    </a:lnTo>
                    <a:lnTo>
                      <a:pt x="330" y="73"/>
                    </a:lnTo>
                    <a:lnTo>
                      <a:pt x="367" y="8"/>
                    </a:lnTo>
                    <a:lnTo>
                      <a:pt x="352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44" name="Freeform 1190"/>
              <p:cNvSpPr>
                <a:spLocks/>
              </p:cNvSpPr>
              <p:nvPr/>
            </p:nvSpPr>
            <p:spPr bwMode="auto">
              <a:xfrm>
                <a:off x="4509" y="2271"/>
                <a:ext cx="239" cy="424"/>
              </a:xfrm>
              <a:custGeom>
                <a:avLst/>
                <a:gdLst>
                  <a:gd name="T0" fmla="*/ 225 w 239"/>
                  <a:gd name="T1" fmla="*/ 0 h 424"/>
                  <a:gd name="T2" fmla="*/ 201 w 239"/>
                  <a:gd name="T3" fmla="*/ 46 h 424"/>
                  <a:gd name="T4" fmla="*/ 176 w 239"/>
                  <a:gd name="T5" fmla="*/ 95 h 424"/>
                  <a:gd name="T6" fmla="*/ 150 w 239"/>
                  <a:gd name="T7" fmla="*/ 143 h 424"/>
                  <a:gd name="T8" fmla="*/ 122 w 239"/>
                  <a:gd name="T9" fmla="*/ 194 h 424"/>
                  <a:gd name="T10" fmla="*/ 93 w 239"/>
                  <a:gd name="T11" fmla="*/ 246 h 424"/>
                  <a:gd name="T12" fmla="*/ 63 w 239"/>
                  <a:gd name="T13" fmla="*/ 301 h 424"/>
                  <a:gd name="T14" fmla="*/ 33 w 239"/>
                  <a:gd name="T15" fmla="*/ 357 h 424"/>
                  <a:gd name="T16" fmla="*/ 0 w 239"/>
                  <a:gd name="T17" fmla="*/ 416 h 424"/>
                  <a:gd name="T18" fmla="*/ 15 w 239"/>
                  <a:gd name="T19" fmla="*/ 424 h 424"/>
                  <a:gd name="T20" fmla="*/ 47 w 239"/>
                  <a:gd name="T21" fmla="*/ 366 h 424"/>
                  <a:gd name="T22" fmla="*/ 79 w 239"/>
                  <a:gd name="T23" fmla="*/ 309 h 424"/>
                  <a:gd name="T24" fmla="*/ 110 w 239"/>
                  <a:gd name="T25" fmla="*/ 254 h 424"/>
                  <a:gd name="T26" fmla="*/ 138 w 239"/>
                  <a:gd name="T27" fmla="*/ 202 h 424"/>
                  <a:gd name="T28" fmla="*/ 164 w 239"/>
                  <a:gd name="T29" fmla="*/ 151 h 424"/>
                  <a:gd name="T30" fmla="*/ 191 w 239"/>
                  <a:gd name="T31" fmla="*/ 101 h 424"/>
                  <a:gd name="T32" fmla="*/ 215 w 239"/>
                  <a:gd name="T33" fmla="*/ 54 h 424"/>
                  <a:gd name="T34" fmla="*/ 239 w 239"/>
                  <a:gd name="T35" fmla="*/ 8 h 424"/>
                  <a:gd name="T36" fmla="*/ 225 w 239"/>
                  <a:gd name="T37" fmla="*/ 0 h 42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39" h="424">
                    <a:moveTo>
                      <a:pt x="225" y="0"/>
                    </a:moveTo>
                    <a:lnTo>
                      <a:pt x="201" y="46"/>
                    </a:lnTo>
                    <a:lnTo>
                      <a:pt x="176" y="95"/>
                    </a:lnTo>
                    <a:lnTo>
                      <a:pt x="150" y="143"/>
                    </a:lnTo>
                    <a:lnTo>
                      <a:pt x="122" y="194"/>
                    </a:lnTo>
                    <a:lnTo>
                      <a:pt x="93" y="246"/>
                    </a:lnTo>
                    <a:lnTo>
                      <a:pt x="63" y="301"/>
                    </a:lnTo>
                    <a:lnTo>
                      <a:pt x="33" y="357"/>
                    </a:lnTo>
                    <a:lnTo>
                      <a:pt x="0" y="416"/>
                    </a:lnTo>
                    <a:lnTo>
                      <a:pt x="15" y="424"/>
                    </a:lnTo>
                    <a:lnTo>
                      <a:pt x="47" y="366"/>
                    </a:lnTo>
                    <a:lnTo>
                      <a:pt x="79" y="309"/>
                    </a:lnTo>
                    <a:lnTo>
                      <a:pt x="110" y="254"/>
                    </a:lnTo>
                    <a:lnTo>
                      <a:pt x="138" y="202"/>
                    </a:lnTo>
                    <a:lnTo>
                      <a:pt x="164" y="151"/>
                    </a:lnTo>
                    <a:lnTo>
                      <a:pt x="191" y="101"/>
                    </a:lnTo>
                    <a:lnTo>
                      <a:pt x="215" y="54"/>
                    </a:lnTo>
                    <a:lnTo>
                      <a:pt x="239" y="8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45" name="Freeform 1191"/>
              <p:cNvSpPr>
                <a:spLocks/>
              </p:cNvSpPr>
              <p:nvPr/>
            </p:nvSpPr>
            <p:spPr bwMode="auto">
              <a:xfrm>
                <a:off x="4734" y="1980"/>
                <a:ext cx="152" cy="299"/>
              </a:xfrm>
              <a:custGeom>
                <a:avLst/>
                <a:gdLst>
                  <a:gd name="T0" fmla="*/ 137 w 152"/>
                  <a:gd name="T1" fmla="*/ 0 h 299"/>
                  <a:gd name="T2" fmla="*/ 123 w 152"/>
                  <a:gd name="T3" fmla="*/ 32 h 299"/>
                  <a:gd name="T4" fmla="*/ 109 w 152"/>
                  <a:gd name="T5" fmla="*/ 64 h 299"/>
                  <a:gd name="T6" fmla="*/ 93 w 152"/>
                  <a:gd name="T7" fmla="*/ 99 h 299"/>
                  <a:gd name="T8" fmla="*/ 77 w 152"/>
                  <a:gd name="T9" fmla="*/ 135 h 299"/>
                  <a:gd name="T10" fmla="*/ 59 w 152"/>
                  <a:gd name="T11" fmla="*/ 171 h 299"/>
                  <a:gd name="T12" fmla="*/ 40 w 152"/>
                  <a:gd name="T13" fmla="*/ 210 h 299"/>
                  <a:gd name="T14" fmla="*/ 20 w 152"/>
                  <a:gd name="T15" fmla="*/ 250 h 299"/>
                  <a:gd name="T16" fmla="*/ 0 w 152"/>
                  <a:gd name="T17" fmla="*/ 291 h 299"/>
                  <a:gd name="T18" fmla="*/ 14 w 152"/>
                  <a:gd name="T19" fmla="*/ 299 h 299"/>
                  <a:gd name="T20" fmla="*/ 34 w 152"/>
                  <a:gd name="T21" fmla="*/ 258 h 299"/>
                  <a:gd name="T22" fmla="*/ 55 w 152"/>
                  <a:gd name="T23" fmla="*/ 218 h 299"/>
                  <a:gd name="T24" fmla="*/ 73 w 152"/>
                  <a:gd name="T25" fmla="*/ 179 h 299"/>
                  <a:gd name="T26" fmla="*/ 91 w 152"/>
                  <a:gd name="T27" fmla="*/ 143 h 299"/>
                  <a:gd name="T28" fmla="*/ 107 w 152"/>
                  <a:gd name="T29" fmla="*/ 107 h 299"/>
                  <a:gd name="T30" fmla="*/ 123 w 152"/>
                  <a:gd name="T31" fmla="*/ 72 h 299"/>
                  <a:gd name="T32" fmla="*/ 140 w 152"/>
                  <a:gd name="T33" fmla="*/ 38 h 299"/>
                  <a:gd name="T34" fmla="*/ 152 w 152"/>
                  <a:gd name="T35" fmla="*/ 6 h 299"/>
                  <a:gd name="T36" fmla="*/ 137 w 152"/>
                  <a:gd name="T37" fmla="*/ 0 h 2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52" h="299">
                    <a:moveTo>
                      <a:pt x="137" y="0"/>
                    </a:moveTo>
                    <a:lnTo>
                      <a:pt x="123" y="32"/>
                    </a:lnTo>
                    <a:lnTo>
                      <a:pt x="109" y="64"/>
                    </a:lnTo>
                    <a:lnTo>
                      <a:pt x="93" y="99"/>
                    </a:lnTo>
                    <a:lnTo>
                      <a:pt x="77" y="135"/>
                    </a:lnTo>
                    <a:lnTo>
                      <a:pt x="59" y="171"/>
                    </a:lnTo>
                    <a:lnTo>
                      <a:pt x="40" y="210"/>
                    </a:lnTo>
                    <a:lnTo>
                      <a:pt x="20" y="250"/>
                    </a:lnTo>
                    <a:lnTo>
                      <a:pt x="0" y="291"/>
                    </a:lnTo>
                    <a:lnTo>
                      <a:pt x="14" y="299"/>
                    </a:lnTo>
                    <a:lnTo>
                      <a:pt x="34" y="258"/>
                    </a:lnTo>
                    <a:lnTo>
                      <a:pt x="55" y="218"/>
                    </a:lnTo>
                    <a:lnTo>
                      <a:pt x="73" y="179"/>
                    </a:lnTo>
                    <a:lnTo>
                      <a:pt x="91" y="143"/>
                    </a:lnTo>
                    <a:lnTo>
                      <a:pt x="107" y="107"/>
                    </a:lnTo>
                    <a:lnTo>
                      <a:pt x="123" y="72"/>
                    </a:lnTo>
                    <a:lnTo>
                      <a:pt x="140" y="38"/>
                    </a:lnTo>
                    <a:lnTo>
                      <a:pt x="152" y="6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46" name="Freeform 1192"/>
              <p:cNvSpPr>
                <a:spLocks/>
              </p:cNvSpPr>
              <p:nvPr/>
            </p:nvSpPr>
            <p:spPr bwMode="auto">
              <a:xfrm>
                <a:off x="4871" y="1777"/>
                <a:ext cx="90" cy="209"/>
              </a:xfrm>
              <a:custGeom>
                <a:avLst/>
                <a:gdLst>
                  <a:gd name="T0" fmla="*/ 73 w 90"/>
                  <a:gd name="T1" fmla="*/ 0 h 209"/>
                  <a:gd name="T2" fmla="*/ 67 w 90"/>
                  <a:gd name="T3" fmla="*/ 21 h 209"/>
                  <a:gd name="T4" fmla="*/ 61 w 90"/>
                  <a:gd name="T5" fmla="*/ 45 h 209"/>
                  <a:gd name="T6" fmla="*/ 53 w 90"/>
                  <a:gd name="T7" fmla="*/ 69 h 209"/>
                  <a:gd name="T8" fmla="*/ 43 w 90"/>
                  <a:gd name="T9" fmla="*/ 93 h 209"/>
                  <a:gd name="T10" fmla="*/ 33 w 90"/>
                  <a:gd name="T11" fmla="*/ 120 h 209"/>
                  <a:gd name="T12" fmla="*/ 23 w 90"/>
                  <a:gd name="T13" fmla="*/ 146 h 209"/>
                  <a:gd name="T14" fmla="*/ 13 w 90"/>
                  <a:gd name="T15" fmla="*/ 174 h 209"/>
                  <a:gd name="T16" fmla="*/ 0 w 90"/>
                  <a:gd name="T17" fmla="*/ 203 h 209"/>
                  <a:gd name="T18" fmla="*/ 15 w 90"/>
                  <a:gd name="T19" fmla="*/ 209 h 209"/>
                  <a:gd name="T20" fmla="*/ 27 w 90"/>
                  <a:gd name="T21" fmla="*/ 180 h 209"/>
                  <a:gd name="T22" fmla="*/ 39 w 90"/>
                  <a:gd name="T23" fmla="*/ 152 h 209"/>
                  <a:gd name="T24" fmla="*/ 49 w 90"/>
                  <a:gd name="T25" fmla="*/ 126 h 209"/>
                  <a:gd name="T26" fmla="*/ 59 w 90"/>
                  <a:gd name="T27" fmla="*/ 99 h 209"/>
                  <a:gd name="T28" fmla="*/ 67 w 90"/>
                  <a:gd name="T29" fmla="*/ 73 h 209"/>
                  <a:gd name="T30" fmla="*/ 77 w 90"/>
                  <a:gd name="T31" fmla="*/ 49 h 209"/>
                  <a:gd name="T32" fmla="*/ 83 w 90"/>
                  <a:gd name="T33" fmla="*/ 27 h 209"/>
                  <a:gd name="T34" fmla="*/ 90 w 90"/>
                  <a:gd name="T35" fmla="*/ 4 h 209"/>
                  <a:gd name="T36" fmla="*/ 73 w 90"/>
                  <a:gd name="T37" fmla="*/ 0 h 20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0" h="209">
                    <a:moveTo>
                      <a:pt x="73" y="0"/>
                    </a:moveTo>
                    <a:lnTo>
                      <a:pt x="67" y="21"/>
                    </a:lnTo>
                    <a:lnTo>
                      <a:pt x="61" y="45"/>
                    </a:lnTo>
                    <a:lnTo>
                      <a:pt x="53" y="69"/>
                    </a:lnTo>
                    <a:lnTo>
                      <a:pt x="43" y="93"/>
                    </a:lnTo>
                    <a:lnTo>
                      <a:pt x="33" y="120"/>
                    </a:lnTo>
                    <a:lnTo>
                      <a:pt x="23" y="146"/>
                    </a:lnTo>
                    <a:lnTo>
                      <a:pt x="13" y="174"/>
                    </a:lnTo>
                    <a:lnTo>
                      <a:pt x="0" y="203"/>
                    </a:lnTo>
                    <a:lnTo>
                      <a:pt x="15" y="209"/>
                    </a:lnTo>
                    <a:lnTo>
                      <a:pt x="27" y="180"/>
                    </a:lnTo>
                    <a:lnTo>
                      <a:pt x="39" y="152"/>
                    </a:lnTo>
                    <a:lnTo>
                      <a:pt x="49" y="126"/>
                    </a:lnTo>
                    <a:lnTo>
                      <a:pt x="59" y="99"/>
                    </a:lnTo>
                    <a:lnTo>
                      <a:pt x="67" y="73"/>
                    </a:lnTo>
                    <a:lnTo>
                      <a:pt x="77" y="49"/>
                    </a:lnTo>
                    <a:lnTo>
                      <a:pt x="83" y="27"/>
                    </a:lnTo>
                    <a:lnTo>
                      <a:pt x="90" y="4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47" name="Freeform 1193"/>
              <p:cNvSpPr>
                <a:spLocks/>
              </p:cNvSpPr>
              <p:nvPr/>
            </p:nvSpPr>
            <p:spPr bwMode="auto">
              <a:xfrm>
                <a:off x="4944" y="1769"/>
                <a:ext cx="19" cy="12"/>
              </a:xfrm>
              <a:custGeom>
                <a:avLst/>
                <a:gdLst>
                  <a:gd name="T0" fmla="*/ 17 w 19"/>
                  <a:gd name="T1" fmla="*/ 12 h 12"/>
                  <a:gd name="T2" fmla="*/ 19 w 19"/>
                  <a:gd name="T3" fmla="*/ 4 h 12"/>
                  <a:gd name="T4" fmla="*/ 2 w 19"/>
                  <a:gd name="T5" fmla="*/ 0 h 12"/>
                  <a:gd name="T6" fmla="*/ 0 w 19"/>
                  <a:gd name="T7" fmla="*/ 8 h 12"/>
                  <a:gd name="T8" fmla="*/ 17 w 19"/>
                  <a:gd name="T9" fmla="*/ 12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7" y="12"/>
                    </a:moveTo>
                    <a:lnTo>
                      <a:pt x="19" y="4"/>
                    </a:lnTo>
                    <a:lnTo>
                      <a:pt x="2" y="0"/>
                    </a:lnTo>
                    <a:lnTo>
                      <a:pt x="0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48" name="Freeform 1194"/>
              <p:cNvSpPr>
                <a:spLocks/>
              </p:cNvSpPr>
              <p:nvPr/>
            </p:nvSpPr>
            <p:spPr bwMode="auto">
              <a:xfrm>
                <a:off x="4155" y="3277"/>
                <a:ext cx="19" cy="17"/>
              </a:xfrm>
              <a:custGeom>
                <a:avLst/>
                <a:gdLst>
                  <a:gd name="T0" fmla="*/ 6 w 19"/>
                  <a:gd name="T1" fmla="*/ 0 h 17"/>
                  <a:gd name="T2" fmla="*/ 0 w 19"/>
                  <a:gd name="T3" fmla="*/ 7 h 17"/>
                  <a:gd name="T4" fmla="*/ 15 w 19"/>
                  <a:gd name="T5" fmla="*/ 17 h 17"/>
                  <a:gd name="T6" fmla="*/ 19 w 19"/>
                  <a:gd name="T7" fmla="*/ 11 h 17"/>
                  <a:gd name="T8" fmla="*/ 6 w 19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7">
                    <a:moveTo>
                      <a:pt x="6" y="0"/>
                    </a:moveTo>
                    <a:lnTo>
                      <a:pt x="0" y="7"/>
                    </a:lnTo>
                    <a:lnTo>
                      <a:pt x="15" y="17"/>
                    </a:lnTo>
                    <a:lnTo>
                      <a:pt x="19" y="1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49" name="Freeform 1195"/>
              <p:cNvSpPr>
                <a:spLocks/>
              </p:cNvSpPr>
              <p:nvPr/>
            </p:nvSpPr>
            <p:spPr bwMode="auto">
              <a:xfrm>
                <a:off x="4161" y="2333"/>
                <a:ext cx="660" cy="955"/>
              </a:xfrm>
              <a:custGeom>
                <a:avLst/>
                <a:gdLst>
                  <a:gd name="T0" fmla="*/ 644 w 660"/>
                  <a:gd name="T1" fmla="*/ 0 h 955"/>
                  <a:gd name="T2" fmla="*/ 579 w 660"/>
                  <a:gd name="T3" fmla="*/ 105 h 955"/>
                  <a:gd name="T4" fmla="*/ 510 w 660"/>
                  <a:gd name="T5" fmla="*/ 217 h 955"/>
                  <a:gd name="T6" fmla="*/ 435 w 660"/>
                  <a:gd name="T7" fmla="*/ 330 h 955"/>
                  <a:gd name="T8" fmla="*/ 356 w 660"/>
                  <a:gd name="T9" fmla="*/ 447 h 955"/>
                  <a:gd name="T10" fmla="*/ 276 w 660"/>
                  <a:gd name="T11" fmla="*/ 568 h 955"/>
                  <a:gd name="T12" fmla="*/ 189 w 660"/>
                  <a:gd name="T13" fmla="*/ 692 h 955"/>
                  <a:gd name="T14" fmla="*/ 96 w 660"/>
                  <a:gd name="T15" fmla="*/ 817 h 955"/>
                  <a:gd name="T16" fmla="*/ 0 w 660"/>
                  <a:gd name="T17" fmla="*/ 944 h 955"/>
                  <a:gd name="T18" fmla="*/ 13 w 660"/>
                  <a:gd name="T19" fmla="*/ 955 h 955"/>
                  <a:gd name="T20" fmla="*/ 110 w 660"/>
                  <a:gd name="T21" fmla="*/ 827 h 955"/>
                  <a:gd name="T22" fmla="*/ 201 w 660"/>
                  <a:gd name="T23" fmla="*/ 702 h 955"/>
                  <a:gd name="T24" fmla="*/ 288 w 660"/>
                  <a:gd name="T25" fmla="*/ 579 h 955"/>
                  <a:gd name="T26" fmla="*/ 371 w 660"/>
                  <a:gd name="T27" fmla="*/ 457 h 955"/>
                  <a:gd name="T28" fmla="*/ 450 w 660"/>
                  <a:gd name="T29" fmla="*/ 340 h 955"/>
                  <a:gd name="T30" fmla="*/ 524 w 660"/>
                  <a:gd name="T31" fmla="*/ 225 h 955"/>
                  <a:gd name="T32" fmla="*/ 593 w 660"/>
                  <a:gd name="T33" fmla="*/ 116 h 955"/>
                  <a:gd name="T34" fmla="*/ 660 w 660"/>
                  <a:gd name="T35" fmla="*/ 8 h 955"/>
                  <a:gd name="T36" fmla="*/ 644 w 660"/>
                  <a:gd name="T37" fmla="*/ 0 h 95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60" h="955">
                    <a:moveTo>
                      <a:pt x="644" y="0"/>
                    </a:moveTo>
                    <a:lnTo>
                      <a:pt x="579" y="105"/>
                    </a:lnTo>
                    <a:lnTo>
                      <a:pt x="510" y="217"/>
                    </a:lnTo>
                    <a:lnTo>
                      <a:pt x="435" y="330"/>
                    </a:lnTo>
                    <a:lnTo>
                      <a:pt x="356" y="447"/>
                    </a:lnTo>
                    <a:lnTo>
                      <a:pt x="276" y="568"/>
                    </a:lnTo>
                    <a:lnTo>
                      <a:pt x="189" y="692"/>
                    </a:lnTo>
                    <a:lnTo>
                      <a:pt x="96" y="817"/>
                    </a:lnTo>
                    <a:lnTo>
                      <a:pt x="0" y="944"/>
                    </a:lnTo>
                    <a:lnTo>
                      <a:pt x="13" y="955"/>
                    </a:lnTo>
                    <a:lnTo>
                      <a:pt x="110" y="827"/>
                    </a:lnTo>
                    <a:lnTo>
                      <a:pt x="201" y="702"/>
                    </a:lnTo>
                    <a:lnTo>
                      <a:pt x="288" y="579"/>
                    </a:lnTo>
                    <a:lnTo>
                      <a:pt x="371" y="457"/>
                    </a:lnTo>
                    <a:lnTo>
                      <a:pt x="450" y="340"/>
                    </a:lnTo>
                    <a:lnTo>
                      <a:pt x="524" y="225"/>
                    </a:lnTo>
                    <a:lnTo>
                      <a:pt x="593" y="116"/>
                    </a:lnTo>
                    <a:lnTo>
                      <a:pt x="660" y="8"/>
                    </a:lnTo>
                    <a:lnTo>
                      <a:pt x="644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50" name="Freeform 1196"/>
              <p:cNvSpPr>
                <a:spLocks/>
              </p:cNvSpPr>
              <p:nvPr/>
            </p:nvSpPr>
            <p:spPr bwMode="auto">
              <a:xfrm>
                <a:off x="4805" y="1717"/>
                <a:ext cx="366" cy="624"/>
              </a:xfrm>
              <a:custGeom>
                <a:avLst/>
                <a:gdLst>
                  <a:gd name="T0" fmla="*/ 352 w 366"/>
                  <a:gd name="T1" fmla="*/ 0 h 624"/>
                  <a:gd name="T2" fmla="*/ 315 w 366"/>
                  <a:gd name="T3" fmla="*/ 64 h 624"/>
                  <a:gd name="T4" fmla="*/ 279 w 366"/>
                  <a:gd name="T5" fmla="*/ 135 h 624"/>
                  <a:gd name="T6" fmla="*/ 238 w 366"/>
                  <a:gd name="T7" fmla="*/ 206 h 624"/>
                  <a:gd name="T8" fmla="*/ 196 w 366"/>
                  <a:gd name="T9" fmla="*/ 283 h 624"/>
                  <a:gd name="T10" fmla="*/ 151 w 366"/>
                  <a:gd name="T11" fmla="*/ 362 h 624"/>
                  <a:gd name="T12" fmla="*/ 103 w 366"/>
                  <a:gd name="T13" fmla="*/ 442 h 624"/>
                  <a:gd name="T14" fmla="*/ 52 w 366"/>
                  <a:gd name="T15" fmla="*/ 527 h 624"/>
                  <a:gd name="T16" fmla="*/ 0 w 366"/>
                  <a:gd name="T17" fmla="*/ 616 h 624"/>
                  <a:gd name="T18" fmla="*/ 16 w 366"/>
                  <a:gd name="T19" fmla="*/ 624 h 624"/>
                  <a:gd name="T20" fmla="*/ 69 w 366"/>
                  <a:gd name="T21" fmla="*/ 537 h 624"/>
                  <a:gd name="T22" fmla="*/ 117 w 366"/>
                  <a:gd name="T23" fmla="*/ 453 h 624"/>
                  <a:gd name="T24" fmla="*/ 166 w 366"/>
                  <a:gd name="T25" fmla="*/ 370 h 624"/>
                  <a:gd name="T26" fmla="*/ 210 w 366"/>
                  <a:gd name="T27" fmla="*/ 291 h 624"/>
                  <a:gd name="T28" fmla="*/ 253 w 366"/>
                  <a:gd name="T29" fmla="*/ 214 h 624"/>
                  <a:gd name="T30" fmla="*/ 293 w 366"/>
                  <a:gd name="T31" fmla="*/ 143 h 624"/>
                  <a:gd name="T32" fmla="*/ 332 w 366"/>
                  <a:gd name="T33" fmla="*/ 72 h 624"/>
                  <a:gd name="T34" fmla="*/ 366 w 366"/>
                  <a:gd name="T35" fmla="*/ 8 h 624"/>
                  <a:gd name="T36" fmla="*/ 352 w 366"/>
                  <a:gd name="T37" fmla="*/ 0 h 62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66" h="624">
                    <a:moveTo>
                      <a:pt x="352" y="0"/>
                    </a:moveTo>
                    <a:lnTo>
                      <a:pt x="315" y="64"/>
                    </a:lnTo>
                    <a:lnTo>
                      <a:pt x="279" y="135"/>
                    </a:lnTo>
                    <a:lnTo>
                      <a:pt x="238" y="206"/>
                    </a:lnTo>
                    <a:lnTo>
                      <a:pt x="196" y="283"/>
                    </a:lnTo>
                    <a:lnTo>
                      <a:pt x="151" y="362"/>
                    </a:lnTo>
                    <a:lnTo>
                      <a:pt x="103" y="442"/>
                    </a:lnTo>
                    <a:lnTo>
                      <a:pt x="52" y="527"/>
                    </a:lnTo>
                    <a:lnTo>
                      <a:pt x="0" y="616"/>
                    </a:lnTo>
                    <a:lnTo>
                      <a:pt x="16" y="624"/>
                    </a:lnTo>
                    <a:lnTo>
                      <a:pt x="69" y="537"/>
                    </a:lnTo>
                    <a:lnTo>
                      <a:pt x="117" y="453"/>
                    </a:lnTo>
                    <a:lnTo>
                      <a:pt x="166" y="370"/>
                    </a:lnTo>
                    <a:lnTo>
                      <a:pt x="210" y="291"/>
                    </a:lnTo>
                    <a:lnTo>
                      <a:pt x="253" y="214"/>
                    </a:lnTo>
                    <a:lnTo>
                      <a:pt x="293" y="143"/>
                    </a:lnTo>
                    <a:lnTo>
                      <a:pt x="332" y="72"/>
                    </a:lnTo>
                    <a:lnTo>
                      <a:pt x="366" y="8"/>
                    </a:lnTo>
                    <a:lnTo>
                      <a:pt x="352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51" name="Freeform 1197"/>
              <p:cNvSpPr>
                <a:spLocks/>
              </p:cNvSpPr>
              <p:nvPr/>
            </p:nvSpPr>
            <p:spPr bwMode="auto">
              <a:xfrm>
                <a:off x="5157" y="1343"/>
                <a:ext cx="218" cy="382"/>
              </a:xfrm>
              <a:custGeom>
                <a:avLst/>
                <a:gdLst>
                  <a:gd name="T0" fmla="*/ 204 w 218"/>
                  <a:gd name="T1" fmla="*/ 0 h 382"/>
                  <a:gd name="T2" fmla="*/ 182 w 218"/>
                  <a:gd name="T3" fmla="*/ 38 h 382"/>
                  <a:gd name="T4" fmla="*/ 160 w 218"/>
                  <a:gd name="T5" fmla="*/ 79 h 382"/>
                  <a:gd name="T6" fmla="*/ 135 w 218"/>
                  <a:gd name="T7" fmla="*/ 121 h 382"/>
                  <a:gd name="T8" fmla="*/ 111 w 218"/>
                  <a:gd name="T9" fmla="*/ 167 h 382"/>
                  <a:gd name="T10" fmla="*/ 85 w 218"/>
                  <a:gd name="T11" fmla="*/ 214 h 382"/>
                  <a:gd name="T12" fmla="*/ 58 w 218"/>
                  <a:gd name="T13" fmla="*/ 265 h 382"/>
                  <a:gd name="T14" fmla="*/ 28 w 218"/>
                  <a:gd name="T15" fmla="*/ 317 h 382"/>
                  <a:gd name="T16" fmla="*/ 0 w 218"/>
                  <a:gd name="T17" fmla="*/ 374 h 382"/>
                  <a:gd name="T18" fmla="*/ 14 w 218"/>
                  <a:gd name="T19" fmla="*/ 382 h 382"/>
                  <a:gd name="T20" fmla="*/ 44 w 218"/>
                  <a:gd name="T21" fmla="*/ 325 h 382"/>
                  <a:gd name="T22" fmla="*/ 73 w 218"/>
                  <a:gd name="T23" fmla="*/ 273 h 382"/>
                  <a:gd name="T24" fmla="*/ 99 w 218"/>
                  <a:gd name="T25" fmla="*/ 222 h 382"/>
                  <a:gd name="T26" fmla="*/ 125 w 218"/>
                  <a:gd name="T27" fmla="*/ 176 h 382"/>
                  <a:gd name="T28" fmla="*/ 149 w 218"/>
                  <a:gd name="T29" fmla="*/ 129 h 382"/>
                  <a:gd name="T30" fmla="*/ 174 w 218"/>
                  <a:gd name="T31" fmla="*/ 87 h 382"/>
                  <a:gd name="T32" fmla="*/ 196 w 218"/>
                  <a:gd name="T33" fmla="*/ 46 h 382"/>
                  <a:gd name="T34" fmla="*/ 218 w 218"/>
                  <a:gd name="T35" fmla="*/ 10 h 382"/>
                  <a:gd name="T36" fmla="*/ 204 w 218"/>
                  <a:gd name="T37" fmla="*/ 0 h 3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18" h="382">
                    <a:moveTo>
                      <a:pt x="204" y="0"/>
                    </a:moveTo>
                    <a:lnTo>
                      <a:pt x="182" y="38"/>
                    </a:lnTo>
                    <a:lnTo>
                      <a:pt x="160" y="79"/>
                    </a:lnTo>
                    <a:lnTo>
                      <a:pt x="135" y="121"/>
                    </a:lnTo>
                    <a:lnTo>
                      <a:pt x="111" y="167"/>
                    </a:lnTo>
                    <a:lnTo>
                      <a:pt x="85" y="214"/>
                    </a:lnTo>
                    <a:lnTo>
                      <a:pt x="58" y="265"/>
                    </a:lnTo>
                    <a:lnTo>
                      <a:pt x="28" y="317"/>
                    </a:lnTo>
                    <a:lnTo>
                      <a:pt x="0" y="374"/>
                    </a:lnTo>
                    <a:lnTo>
                      <a:pt x="14" y="382"/>
                    </a:lnTo>
                    <a:lnTo>
                      <a:pt x="44" y="325"/>
                    </a:lnTo>
                    <a:lnTo>
                      <a:pt x="73" y="273"/>
                    </a:lnTo>
                    <a:lnTo>
                      <a:pt x="99" y="222"/>
                    </a:lnTo>
                    <a:lnTo>
                      <a:pt x="125" y="176"/>
                    </a:lnTo>
                    <a:lnTo>
                      <a:pt x="149" y="129"/>
                    </a:lnTo>
                    <a:lnTo>
                      <a:pt x="174" y="87"/>
                    </a:lnTo>
                    <a:lnTo>
                      <a:pt x="196" y="46"/>
                    </a:lnTo>
                    <a:lnTo>
                      <a:pt x="218" y="10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52" name="Freeform 1198"/>
              <p:cNvSpPr>
                <a:spLocks/>
              </p:cNvSpPr>
              <p:nvPr/>
            </p:nvSpPr>
            <p:spPr bwMode="auto">
              <a:xfrm>
                <a:off x="5361" y="1143"/>
                <a:ext cx="158" cy="210"/>
              </a:xfrm>
              <a:custGeom>
                <a:avLst/>
                <a:gdLst>
                  <a:gd name="T0" fmla="*/ 146 w 158"/>
                  <a:gd name="T1" fmla="*/ 0 h 210"/>
                  <a:gd name="T2" fmla="*/ 130 w 158"/>
                  <a:gd name="T3" fmla="*/ 18 h 210"/>
                  <a:gd name="T4" fmla="*/ 111 w 158"/>
                  <a:gd name="T5" fmla="*/ 38 h 210"/>
                  <a:gd name="T6" fmla="*/ 93 w 158"/>
                  <a:gd name="T7" fmla="*/ 58 h 210"/>
                  <a:gd name="T8" fmla="*/ 75 w 158"/>
                  <a:gd name="T9" fmla="*/ 82 h 210"/>
                  <a:gd name="T10" fmla="*/ 57 w 158"/>
                  <a:gd name="T11" fmla="*/ 109 h 210"/>
                  <a:gd name="T12" fmla="*/ 38 w 158"/>
                  <a:gd name="T13" fmla="*/ 137 h 210"/>
                  <a:gd name="T14" fmla="*/ 18 w 158"/>
                  <a:gd name="T15" fmla="*/ 167 h 210"/>
                  <a:gd name="T16" fmla="*/ 0 w 158"/>
                  <a:gd name="T17" fmla="*/ 200 h 210"/>
                  <a:gd name="T18" fmla="*/ 14 w 158"/>
                  <a:gd name="T19" fmla="*/ 210 h 210"/>
                  <a:gd name="T20" fmla="*/ 34 w 158"/>
                  <a:gd name="T21" fmla="*/ 177 h 210"/>
                  <a:gd name="T22" fmla="*/ 53 w 158"/>
                  <a:gd name="T23" fmla="*/ 147 h 210"/>
                  <a:gd name="T24" fmla="*/ 71 w 158"/>
                  <a:gd name="T25" fmla="*/ 119 h 210"/>
                  <a:gd name="T26" fmla="*/ 89 w 158"/>
                  <a:gd name="T27" fmla="*/ 93 h 210"/>
                  <a:gd name="T28" fmla="*/ 107 w 158"/>
                  <a:gd name="T29" fmla="*/ 68 h 210"/>
                  <a:gd name="T30" fmla="*/ 123 w 158"/>
                  <a:gd name="T31" fmla="*/ 48 h 210"/>
                  <a:gd name="T32" fmla="*/ 142 w 158"/>
                  <a:gd name="T33" fmla="*/ 30 h 210"/>
                  <a:gd name="T34" fmla="*/ 158 w 158"/>
                  <a:gd name="T35" fmla="*/ 14 h 210"/>
                  <a:gd name="T36" fmla="*/ 146 w 158"/>
                  <a:gd name="T37" fmla="*/ 0 h 2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58" h="210">
                    <a:moveTo>
                      <a:pt x="146" y="0"/>
                    </a:moveTo>
                    <a:lnTo>
                      <a:pt x="130" y="18"/>
                    </a:lnTo>
                    <a:lnTo>
                      <a:pt x="111" y="38"/>
                    </a:lnTo>
                    <a:lnTo>
                      <a:pt x="93" y="58"/>
                    </a:lnTo>
                    <a:lnTo>
                      <a:pt x="75" y="82"/>
                    </a:lnTo>
                    <a:lnTo>
                      <a:pt x="57" y="109"/>
                    </a:lnTo>
                    <a:lnTo>
                      <a:pt x="38" y="137"/>
                    </a:lnTo>
                    <a:lnTo>
                      <a:pt x="18" y="167"/>
                    </a:lnTo>
                    <a:lnTo>
                      <a:pt x="0" y="200"/>
                    </a:lnTo>
                    <a:lnTo>
                      <a:pt x="14" y="210"/>
                    </a:lnTo>
                    <a:lnTo>
                      <a:pt x="34" y="177"/>
                    </a:lnTo>
                    <a:lnTo>
                      <a:pt x="53" y="147"/>
                    </a:lnTo>
                    <a:lnTo>
                      <a:pt x="71" y="119"/>
                    </a:lnTo>
                    <a:lnTo>
                      <a:pt x="89" y="93"/>
                    </a:lnTo>
                    <a:lnTo>
                      <a:pt x="107" y="68"/>
                    </a:lnTo>
                    <a:lnTo>
                      <a:pt x="123" y="48"/>
                    </a:lnTo>
                    <a:lnTo>
                      <a:pt x="142" y="30"/>
                    </a:lnTo>
                    <a:lnTo>
                      <a:pt x="158" y="14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53" name="Freeform 1199"/>
              <p:cNvSpPr>
                <a:spLocks/>
              </p:cNvSpPr>
              <p:nvPr/>
            </p:nvSpPr>
            <p:spPr bwMode="auto">
              <a:xfrm>
                <a:off x="5507" y="1138"/>
                <a:ext cx="18" cy="19"/>
              </a:xfrm>
              <a:custGeom>
                <a:avLst/>
                <a:gdLst>
                  <a:gd name="T0" fmla="*/ 12 w 18"/>
                  <a:gd name="T1" fmla="*/ 19 h 19"/>
                  <a:gd name="T2" fmla="*/ 18 w 18"/>
                  <a:gd name="T3" fmla="*/ 13 h 19"/>
                  <a:gd name="T4" fmla="*/ 8 w 18"/>
                  <a:gd name="T5" fmla="*/ 0 h 19"/>
                  <a:gd name="T6" fmla="*/ 0 w 18"/>
                  <a:gd name="T7" fmla="*/ 5 h 19"/>
                  <a:gd name="T8" fmla="*/ 12 w 18"/>
                  <a:gd name="T9" fmla="*/ 19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2" y="19"/>
                    </a:moveTo>
                    <a:lnTo>
                      <a:pt x="18" y="13"/>
                    </a:lnTo>
                    <a:lnTo>
                      <a:pt x="8" y="0"/>
                    </a:lnTo>
                    <a:lnTo>
                      <a:pt x="0" y="5"/>
                    </a:lnTo>
                    <a:lnTo>
                      <a:pt x="12" y="19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54" name="Freeform 1200"/>
              <p:cNvSpPr>
                <a:spLocks/>
              </p:cNvSpPr>
              <p:nvPr/>
            </p:nvSpPr>
            <p:spPr bwMode="auto">
              <a:xfrm>
                <a:off x="4151" y="3281"/>
                <a:ext cx="19" cy="19"/>
              </a:xfrm>
              <a:custGeom>
                <a:avLst/>
                <a:gdLst>
                  <a:gd name="T0" fmla="*/ 6 w 19"/>
                  <a:gd name="T1" fmla="*/ 0 h 19"/>
                  <a:gd name="T2" fmla="*/ 0 w 19"/>
                  <a:gd name="T3" fmla="*/ 7 h 19"/>
                  <a:gd name="T4" fmla="*/ 14 w 19"/>
                  <a:gd name="T5" fmla="*/ 19 h 19"/>
                  <a:gd name="T6" fmla="*/ 19 w 19"/>
                  <a:gd name="T7" fmla="*/ 13 h 19"/>
                  <a:gd name="T8" fmla="*/ 6 w 19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6" y="0"/>
                    </a:moveTo>
                    <a:lnTo>
                      <a:pt x="0" y="7"/>
                    </a:lnTo>
                    <a:lnTo>
                      <a:pt x="14" y="19"/>
                    </a:lnTo>
                    <a:lnTo>
                      <a:pt x="19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55" name="Freeform 1201"/>
              <p:cNvSpPr>
                <a:spLocks/>
              </p:cNvSpPr>
              <p:nvPr/>
            </p:nvSpPr>
            <p:spPr bwMode="auto">
              <a:xfrm>
                <a:off x="4157" y="2109"/>
                <a:ext cx="959" cy="1185"/>
              </a:xfrm>
              <a:custGeom>
                <a:avLst/>
                <a:gdLst>
                  <a:gd name="T0" fmla="*/ 945 w 959"/>
                  <a:gd name="T1" fmla="*/ 0 h 1185"/>
                  <a:gd name="T2" fmla="*/ 866 w 959"/>
                  <a:gd name="T3" fmla="*/ 115 h 1185"/>
                  <a:gd name="T4" fmla="*/ 779 w 959"/>
                  <a:gd name="T5" fmla="*/ 238 h 1185"/>
                  <a:gd name="T6" fmla="*/ 680 w 959"/>
                  <a:gd name="T7" fmla="*/ 372 h 1185"/>
                  <a:gd name="T8" fmla="*/ 571 w 959"/>
                  <a:gd name="T9" fmla="*/ 513 h 1185"/>
                  <a:gd name="T10" fmla="*/ 510 w 959"/>
                  <a:gd name="T11" fmla="*/ 588 h 1185"/>
                  <a:gd name="T12" fmla="*/ 447 w 959"/>
                  <a:gd name="T13" fmla="*/ 665 h 1185"/>
                  <a:gd name="T14" fmla="*/ 383 w 959"/>
                  <a:gd name="T15" fmla="*/ 744 h 1185"/>
                  <a:gd name="T16" fmla="*/ 312 w 959"/>
                  <a:gd name="T17" fmla="*/ 825 h 1185"/>
                  <a:gd name="T18" fmla="*/ 239 w 959"/>
                  <a:gd name="T19" fmla="*/ 908 h 1185"/>
                  <a:gd name="T20" fmla="*/ 164 w 959"/>
                  <a:gd name="T21" fmla="*/ 995 h 1185"/>
                  <a:gd name="T22" fmla="*/ 83 w 959"/>
                  <a:gd name="T23" fmla="*/ 1082 h 1185"/>
                  <a:gd name="T24" fmla="*/ 0 w 959"/>
                  <a:gd name="T25" fmla="*/ 1172 h 1185"/>
                  <a:gd name="T26" fmla="*/ 13 w 959"/>
                  <a:gd name="T27" fmla="*/ 1185 h 1185"/>
                  <a:gd name="T28" fmla="*/ 97 w 959"/>
                  <a:gd name="T29" fmla="*/ 1094 h 1185"/>
                  <a:gd name="T30" fmla="*/ 176 w 959"/>
                  <a:gd name="T31" fmla="*/ 1005 h 1185"/>
                  <a:gd name="T32" fmla="*/ 253 w 959"/>
                  <a:gd name="T33" fmla="*/ 920 h 1185"/>
                  <a:gd name="T34" fmla="*/ 326 w 959"/>
                  <a:gd name="T35" fmla="*/ 837 h 1185"/>
                  <a:gd name="T36" fmla="*/ 395 w 959"/>
                  <a:gd name="T37" fmla="*/ 754 h 1185"/>
                  <a:gd name="T38" fmla="*/ 462 w 959"/>
                  <a:gd name="T39" fmla="*/ 675 h 1185"/>
                  <a:gd name="T40" fmla="*/ 524 w 959"/>
                  <a:gd name="T41" fmla="*/ 598 h 1185"/>
                  <a:gd name="T42" fmla="*/ 583 w 959"/>
                  <a:gd name="T43" fmla="*/ 524 h 1185"/>
                  <a:gd name="T44" fmla="*/ 694 w 959"/>
                  <a:gd name="T45" fmla="*/ 382 h 1185"/>
                  <a:gd name="T46" fmla="*/ 793 w 959"/>
                  <a:gd name="T47" fmla="*/ 249 h 1185"/>
                  <a:gd name="T48" fmla="*/ 880 w 959"/>
                  <a:gd name="T49" fmla="*/ 125 h 1185"/>
                  <a:gd name="T50" fmla="*/ 959 w 959"/>
                  <a:gd name="T51" fmla="*/ 8 h 1185"/>
                  <a:gd name="T52" fmla="*/ 945 w 959"/>
                  <a:gd name="T53" fmla="*/ 0 h 118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59" h="1185">
                    <a:moveTo>
                      <a:pt x="945" y="0"/>
                    </a:moveTo>
                    <a:lnTo>
                      <a:pt x="866" y="115"/>
                    </a:lnTo>
                    <a:lnTo>
                      <a:pt x="779" y="238"/>
                    </a:lnTo>
                    <a:lnTo>
                      <a:pt x="680" y="372"/>
                    </a:lnTo>
                    <a:lnTo>
                      <a:pt x="571" y="513"/>
                    </a:lnTo>
                    <a:lnTo>
                      <a:pt x="510" y="588"/>
                    </a:lnTo>
                    <a:lnTo>
                      <a:pt x="447" y="665"/>
                    </a:lnTo>
                    <a:lnTo>
                      <a:pt x="383" y="744"/>
                    </a:lnTo>
                    <a:lnTo>
                      <a:pt x="312" y="825"/>
                    </a:lnTo>
                    <a:lnTo>
                      <a:pt x="239" y="908"/>
                    </a:lnTo>
                    <a:lnTo>
                      <a:pt x="164" y="995"/>
                    </a:lnTo>
                    <a:lnTo>
                      <a:pt x="83" y="1082"/>
                    </a:lnTo>
                    <a:lnTo>
                      <a:pt x="0" y="1172"/>
                    </a:lnTo>
                    <a:lnTo>
                      <a:pt x="13" y="1185"/>
                    </a:lnTo>
                    <a:lnTo>
                      <a:pt x="97" y="1094"/>
                    </a:lnTo>
                    <a:lnTo>
                      <a:pt x="176" y="1005"/>
                    </a:lnTo>
                    <a:lnTo>
                      <a:pt x="253" y="920"/>
                    </a:lnTo>
                    <a:lnTo>
                      <a:pt x="326" y="837"/>
                    </a:lnTo>
                    <a:lnTo>
                      <a:pt x="395" y="754"/>
                    </a:lnTo>
                    <a:lnTo>
                      <a:pt x="462" y="675"/>
                    </a:lnTo>
                    <a:lnTo>
                      <a:pt x="524" y="598"/>
                    </a:lnTo>
                    <a:lnTo>
                      <a:pt x="583" y="524"/>
                    </a:lnTo>
                    <a:lnTo>
                      <a:pt x="694" y="382"/>
                    </a:lnTo>
                    <a:lnTo>
                      <a:pt x="793" y="249"/>
                    </a:lnTo>
                    <a:lnTo>
                      <a:pt x="880" y="125"/>
                    </a:lnTo>
                    <a:lnTo>
                      <a:pt x="959" y="8"/>
                    </a:lnTo>
                    <a:lnTo>
                      <a:pt x="945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56" name="Freeform 1202"/>
              <p:cNvSpPr>
                <a:spLocks/>
              </p:cNvSpPr>
              <p:nvPr/>
            </p:nvSpPr>
            <p:spPr bwMode="auto">
              <a:xfrm>
                <a:off x="5102" y="1521"/>
                <a:ext cx="328" cy="596"/>
              </a:xfrm>
              <a:custGeom>
                <a:avLst/>
                <a:gdLst>
                  <a:gd name="T0" fmla="*/ 314 w 328"/>
                  <a:gd name="T1" fmla="*/ 0 h 596"/>
                  <a:gd name="T2" fmla="*/ 289 w 328"/>
                  <a:gd name="T3" fmla="*/ 56 h 596"/>
                  <a:gd name="T4" fmla="*/ 263 w 328"/>
                  <a:gd name="T5" fmla="*/ 117 h 596"/>
                  <a:gd name="T6" fmla="*/ 231 w 328"/>
                  <a:gd name="T7" fmla="*/ 184 h 596"/>
                  <a:gd name="T8" fmla="*/ 196 w 328"/>
                  <a:gd name="T9" fmla="*/ 254 h 596"/>
                  <a:gd name="T10" fmla="*/ 154 w 328"/>
                  <a:gd name="T11" fmla="*/ 329 h 596"/>
                  <a:gd name="T12" fmla="*/ 109 w 328"/>
                  <a:gd name="T13" fmla="*/ 410 h 596"/>
                  <a:gd name="T14" fmla="*/ 57 w 328"/>
                  <a:gd name="T15" fmla="*/ 497 h 596"/>
                  <a:gd name="T16" fmla="*/ 0 w 328"/>
                  <a:gd name="T17" fmla="*/ 588 h 596"/>
                  <a:gd name="T18" fmla="*/ 14 w 328"/>
                  <a:gd name="T19" fmla="*/ 596 h 596"/>
                  <a:gd name="T20" fmla="*/ 71 w 328"/>
                  <a:gd name="T21" fmla="*/ 505 h 596"/>
                  <a:gd name="T22" fmla="*/ 124 w 328"/>
                  <a:gd name="T23" fmla="*/ 420 h 596"/>
                  <a:gd name="T24" fmla="*/ 170 w 328"/>
                  <a:gd name="T25" fmla="*/ 337 h 596"/>
                  <a:gd name="T26" fmla="*/ 211 w 328"/>
                  <a:gd name="T27" fmla="*/ 262 h 596"/>
                  <a:gd name="T28" fmla="*/ 247 w 328"/>
                  <a:gd name="T29" fmla="*/ 190 h 596"/>
                  <a:gd name="T30" fmla="*/ 277 w 328"/>
                  <a:gd name="T31" fmla="*/ 123 h 596"/>
                  <a:gd name="T32" fmla="*/ 306 w 328"/>
                  <a:gd name="T33" fmla="*/ 62 h 596"/>
                  <a:gd name="T34" fmla="*/ 328 w 328"/>
                  <a:gd name="T35" fmla="*/ 6 h 596"/>
                  <a:gd name="T36" fmla="*/ 314 w 328"/>
                  <a:gd name="T37" fmla="*/ 0 h 59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28" h="596">
                    <a:moveTo>
                      <a:pt x="314" y="0"/>
                    </a:moveTo>
                    <a:lnTo>
                      <a:pt x="289" y="56"/>
                    </a:lnTo>
                    <a:lnTo>
                      <a:pt x="263" y="117"/>
                    </a:lnTo>
                    <a:lnTo>
                      <a:pt x="231" y="184"/>
                    </a:lnTo>
                    <a:lnTo>
                      <a:pt x="196" y="254"/>
                    </a:lnTo>
                    <a:lnTo>
                      <a:pt x="154" y="329"/>
                    </a:lnTo>
                    <a:lnTo>
                      <a:pt x="109" y="410"/>
                    </a:lnTo>
                    <a:lnTo>
                      <a:pt x="57" y="497"/>
                    </a:lnTo>
                    <a:lnTo>
                      <a:pt x="0" y="588"/>
                    </a:lnTo>
                    <a:lnTo>
                      <a:pt x="14" y="596"/>
                    </a:lnTo>
                    <a:lnTo>
                      <a:pt x="71" y="505"/>
                    </a:lnTo>
                    <a:lnTo>
                      <a:pt x="124" y="420"/>
                    </a:lnTo>
                    <a:lnTo>
                      <a:pt x="170" y="337"/>
                    </a:lnTo>
                    <a:lnTo>
                      <a:pt x="211" y="262"/>
                    </a:lnTo>
                    <a:lnTo>
                      <a:pt x="247" y="190"/>
                    </a:lnTo>
                    <a:lnTo>
                      <a:pt x="277" y="123"/>
                    </a:lnTo>
                    <a:lnTo>
                      <a:pt x="306" y="62"/>
                    </a:lnTo>
                    <a:lnTo>
                      <a:pt x="328" y="6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57" name="Freeform 1203"/>
              <p:cNvSpPr>
                <a:spLocks/>
              </p:cNvSpPr>
              <p:nvPr/>
            </p:nvSpPr>
            <p:spPr bwMode="auto">
              <a:xfrm>
                <a:off x="5416" y="1236"/>
                <a:ext cx="97" cy="291"/>
              </a:xfrm>
              <a:custGeom>
                <a:avLst/>
                <a:gdLst>
                  <a:gd name="T0" fmla="*/ 81 w 97"/>
                  <a:gd name="T1" fmla="*/ 0 h 291"/>
                  <a:gd name="T2" fmla="*/ 77 w 97"/>
                  <a:gd name="T3" fmla="*/ 24 h 291"/>
                  <a:gd name="T4" fmla="*/ 70 w 97"/>
                  <a:gd name="T5" fmla="*/ 52 h 291"/>
                  <a:gd name="T6" fmla="*/ 64 w 97"/>
                  <a:gd name="T7" fmla="*/ 82 h 291"/>
                  <a:gd name="T8" fmla="*/ 54 w 97"/>
                  <a:gd name="T9" fmla="*/ 117 h 291"/>
                  <a:gd name="T10" fmla="*/ 44 w 97"/>
                  <a:gd name="T11" fmla="*/ 153 h 291"/>
                  <a:gd name="T12" fmla="*/ 32 w 97"/>
                  <a:gd name="T13" fmla="*/ 194 h 291"/>
                  <a:gd name="T14" fmla="*/ 16 w 97"/>
                  <a:gd name="T15" fmla="*/ 238 h 291"/>
                  <a:gd name="T16" fmla="*/ 0 w 97"/>
                  <a:gd name="T17" fmla="*/ 285 h 291"/>
                  <a:gd name="T18" fmla="*/ 14 w 97"/>
                  <a:gd name="T19" fmla="*/ 291 h 291"/>
                  <a:gd name="T20" fmla="*/ 32 w 97"/>
                  <a:gd name="T21" fmla="*/ 242 h 291"/>
                  <a:gd name="T22" fmla="*/ 48 w 97"/>
                  <a:gd name="T23" fmla="*/ 200 h 291"/>
                  <a:gd name="T24" fmla="*/ 60 w 97"/>
                  <a:gd name="T25" fmla="*/ 159 h 291"/>
                  <a:gd name="T26" fmla="*/ 70 w 97"/>
                  <a:gd name="T27" fmla="*/ 121 h 291"/>
                  <a:gd name="T28" fmla="*/ 81 w 97"/>
                  <a:gd name="T29" fmla="*/ 86 h 291"/>
                  <a:gd name="T30" fmla="*/ 87 w 97"/>
                  <a:gd name="T31" fmla="*/ 56 h 291"/>
                  <a:gd name="T32" fmla="*/ 93 w 97"/>
                  <a:gd name="T33" fmla="*/ 28 h 291"/>
                  <a:gd name="T34" fmla="*/ 97 w 97"/>
                  <a:gd name="T35" fmla="*/ 4 h 291"/>
                  <a:gd name="T36" fmla="*/ 81 w 97"/>
                  <a:gd name="T37" fmla="*/ 0 h 29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7" h="291">
                    <a:moveTo>
                      <a:pt x="81" y="0"/>
                    </a:moveTo>
                    <a:lnTo>
                      <a:pt x="77" y="24"/>
                    </a:lnTo>
                    <a:lnTo>
                      <a:pt x="70" y="52"/>
                    </a:lnTo>
                    <a:lnTo>
                      <a:pt x="64" y="82"/>
                    </a:lnTo>
                    <a:lnTo>
                      <a:pt x="54" y="117"/>
                    </a:lnTo>
                    <a:lnTo>
                      <a:pt x="44" y="153"/>
                    </a:lnTo>
                    <a:lnTo>
                      <a:pt x="32" y="194"/>
                    </a:lnTo>
                    <a:lnTo>
                      <a:pt x="16" y="238"/>
                    </a:lnTo>
                    <a:lnTo>
                      <a:pt x="0" y="285"/>
                    </a:lnTo>
                    <a:lnTo>
                      <a:pt x="14" y="291"/>
                    </a:lnTo>
                    <a:lnTo>
                      <a:pt x="32" y="242"/>
                    </a:lnTo>
                    <a:lnTo>
                      <a:pt x="48" y="200"/>
                    </a:lnTo>
                    <a:lnTo>
                      <a:pt x="60" y="159"/>
                    </a:lnTo>
                    <a:lnTo>
                      <a:pt x="70" y="121"/>
                    </a:lnTo>
                    <a:lnTo>
                      <a:pt x="81" y="86"/>
                    </a:lnTo>
                    <a:lnTo>
                      <a:pt x="87" y="56"/>
                    </a:lnTo>
                    <a:lnTo>
                      <a:pt x="93" y="28"/>
                    </a:lnTo>
                    <a:lnTo>
                      <a:pt x="97" y="4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58" name="Freeform 1204"/>
              <p:cNvSpPr>
                <a:spLocks/>
              </p:cNvSpPr>
              <p:nvPr/>
            </p:nvSpPr>
            <p:spPr bwMode="auto">
              <a:xfrm>
                <a:off x="5497" y="1149"/>
                <a:ext cx="24" cy="91"/>
              </a:xfrm>
              <a:custGeom>
                <a:avLst/>
                <a:gdLst>
                  <a:gd name="T0" fmla="*/ 8 w 24"/>
                  <a:gd name="T1" fmla="*/ 2 h 91"/>
                  <a:gd name="T2" fmla="*/ 8 w 24"/>
                  <a:gd name="T3" fmla="*/ 6 h 91"/>
                  <a:gd name="T4" fmla="*/ 8 w 24"/>
                  <a:gd name="T5" fmla="*/ 14 h 91"/>
                  <a:gd name="T6" fmla="*/ 8 w 24"/>
                  <a:gd name="T7" fmla="*/ 22 h 91"/>
                  <a:gd name="T8" fmla="*/ 6 w 24"/>
                  <a:gd name="T9" fmla="*/ 34 h 91"/>
                  <a:gd name="T10" fmla="*/ 6 w 24"/>
                  <a:gd name="T11" fmla="*/ 50 h 91"/>
                  <a:gd name="T12" fmla="*/ 4 w 24"/>
                  <a:gd name="T13" fmla="*/ 68 h 91"/>
                  <a:gd name="T14" fmla="*/ 0 w 24"/>
                  <a:gd name="T15" fmla="*/ 87 h 91"/>
                  <a:gd name="T16" fmla="*/ 16 w 24"/>
                  <a:gd name="T17" fmla="*/ 91 h 91"/>
                  <a:gd name="T18" fmla="*/ 20 w 24"/>
                  <a:gd name="T19" fmla="*/ 70 h 91"/>
                  <a:gd name="T20" fmla="*/ 22 w 24"/>
                  <a:gd name="T21" fmla="*/ 52 h 91"/>
                  <a:gd name="T22" fmla="*/ 24 w 24"/>
                  <a:gd name="T23" fmla="*/ 36 h 91"/>
                  <a:gd name="T24" fmla="*/ 24 w 24"/>
                  <a:gd name="T25" fmla="*/ 24 h 91"/>
                  <a:gd name="T26" fmla="*/ 24 w 24"/>
                  <a:gd name="T27" fmla="*/ 14 h 91"/>
                  <a:gd name="T28" fmla="*/ 24 w 24"/>
                  <a:gd name="T29" fmla="*/ 6 h 91"/>
                  <a:gd name="T30" fmla="*/ 24 w 24"/>
                  <a:gd name="T31" fmla="*/ 2 h 91"/>
                  <a:gd name="T32" fmla="*/ 24 w 24"/>
                  <a:gd name="T33" fmla="*/ 0 h 91"/>
                  <a:gd name="T34" fmla="*/ 8 w 24"/>
                  <a:gd name="T35" fmla="*/ 2 h 9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" h="91">
                    <a:moveTo>
                      <a:pt x="8" y="2"/>
                    </a:moveTo>
                    <a:lnTo>
                      <a:pt x="8" y="6"/>
                    </a:lnTo>
                    <a:lnTo>
                      <a:pt x="8" y="14"/>
                    </a:lnTo>
                    <a:lnTo>
                      <a:pt x="8" y="22"/>
                    </a:lnTo>
                    <a:lnTo>
                      <a:pt x="6" y="34"/>
                    </a:lnTo>
                    <a:lnTo>
                      <a:pt x="6" y="50"/>
                    </a:lnTo>
                    <a:lnTo>
                      <a:pt x="4" y="68"/>
                    </a:lnTo>
                    <a:lnTo>
                      <a:pt x="0" y="87"/>
                    </a:lnTo>
                    <a:lnTo>
                      <a:pt x="16" y="91"/>
                    </a:lnTo>
                    <a:lnTo>
                      <a:pt x="20" y="70"/>
                    </a:lnTo>
                    <a:lnTo>
                      <a:pt x="22" y="52"/>
                    </a:lnTo>
                    <a:lnTo>
                      <a:pt x="24" y="36"/>
                    </a:lnTo>
                    <a:lnTo>
                      <a:pt x="24" y="24"/>
                    </a:lnTo>
                    <a:lnTo>
                      <a:pt x="24" y="14"/>
                    </a:lnTo>
                    <a:lnTo>
                      <a:pt x="24" y="6"/>
                    </a:lnTo>
                    <a:lnTo>
                      <a:pt x="24" y="2"/>
                    </a:lnTo>
                    <a:lnTo>
                      <a:pt x="24" y="0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59" name="Freeform 1205"/>
              <p:cNvSpPr>
                <a:spLocks/>
              </p:cNvSpPr>
              <p:nvPr/>
            </p:nvSpPr>
            <p:spPr bwMode="auto">
              <a:xfrm>
                <a:off x="5505" y="1140"/>
                <a:ext cx="16" cy="11"/>
              </a:xfrm>
              <a:custGeom>
                <a:avLst/>
                <a:gdLst>
                  <a:gd name="T0" fmla="*/ 16 w 16"/>
                  <a:gd name="T1" fmla="*/ 9 h 11"/>
                  <a:gd name="T2" fmla="*/ 16 w 16"/>
                  <a:gd name="T3" fmla="*/ 0 h 11"/>
                  <a:gd name="T4" fmla="*/ 0 w 16"/>
                  <a:gd name="T5" fmla="*/ 0 h 11"/>
                  <a:gd name="T6" fmla="*/ 0 w 16"/>
                  <a:gd name="T7" fmla="*/ 11 h 11"/>
                  <a:gd name="T8" fmla="*/ 16 w 16"/>
                  <a:gd name="T9" fmla="*/ 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6" y="9"/>
                    </a:moveTo>
                    <a:lnTo>
                      <a:pt x="16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60" name="Freeform 1206"/>
              <p:cNvSpPr>
                <a:spLocks/>
              </p:cNvSpPr>
              <p:nvPr/>
            </p:nvSpPr>
            <p:spPr bwMode="auto">
              <a:xfrm>
                <a:off x="4153" y="3279"/>
                <a:ext cx="17" cy="19"/>
              </a:xfrm>
              <a:custGeom>
                <a:avLst/>
                <a:gdLst>
                  <a:gd name="T0" fmla="*/ 6 w 17"/>
                  <a:gd name="T1" fmla="*/ 0 h 19"/>
                  <a:gd name="T2" fmla="*/ 0 w 17"/>
                  <a:gd name="T3" fmla="*/ 7 h 19"/>
                  <a:gd name="T4" fmla="*/ 10 w 17"/>
                  <a:gd name="T5" fmla="*/ 19 h 19"/>
                  <a:gd name="T6" fmla="*/ 17 w 17"/>
                  <a:gd name="T7" fmla="*/ 15 h 19"/>
                  <a:gd name="T8" fmla="*/ 6 w 17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6" y="0"/>
                    </a:moveTo>
                    <a:lnTo>
                      <a:pt x="0" y="7"/>
                    </a:lnTo>
                    <a:lnTo>
                      <a:pt x="10" y="19"/>
                    </a:lnTo>
                    <a:lnTo>
                      <a:pt x="17" y="1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61" name="Freeform 1207"/>
              <p:cNvSpPr>
                <a:spLocks/>
              </p:cNvSpPr>
              <p:nvPr/>
            </p:nvSpPr>
            <p:spPr bwMode="auto">
              <a:xfrm>
                <a:off x="4159" y="2083"/>
                <a:ext cx="1160" cy="1211"/>
              </a:xfrm>
              <a:custGeom>
                <a:avLst/>
                <a:gdLst>
                  <a:gd name="T0" fmla="*/ 1145 w 1160"/>
                  <a:gd name="T1" fmla="*/ 0 h 1211"/>
                  <a:gd name="T2" fmla="*/ 1107 w 1160"/>
                  <a:gd name="T3" fmla="*/ 56 h 1211"/>
                  <a:gd name="T4" fmla="*/ 1062 w 1160"/>
                  <a:gd name="T5" fmla="*/ 115 h 1211"/>
                  <a:gd name="T6" fmla="*/ 1016 w 1160"/>
                  <a:gd name="T7" fmla="*/ 178 h 1211"/>
                  <a:gd name="T8" fmla="*/ 965 w 1160"/>
                  <a:gd name="T9" fmla="*/ 242 h 1211"/>
                  <a:gd name="T10" fmla="*/ 911 w 1160"/>
                  <a:gd name="T11" fmla="*/ 309 h 1211"/>
                  <a:gd name="T12" fmla="*/ 852 w 1160"/>
                  <a:gd name="T13" fmla="*/ 378 h 1211"/>
                  <a:gd name="T14" fmla="*/ 789 w 1160"/>
                  <a:gd name="T15" fmla="*/ 448 h 1211"/>
                  <a:gd name="T16" fmla="*/ 721 w 1160"/>
                  <a:gd name="T17" fmla="*/ 521 h 1211"/>
                  <a:gd name="T18" fmla="*/ 650 w 1160"/>
                  <a:gd name="T19" fmla="*/ 598 h 1211"/>
                  <a:gd name="T20" fmla="*/ 571 w 1160"/>
                  <a:gd name="T21" fmla="*/ 677 h 1211"/>
                  <a:gd name="T22" fmla="*/ 490 w 1160"/>
                  <a:gd name="T23" fmla="*/ 758 h 1211"/>
                  <a:gd name="T24" fmla="*/ 403 w 1160"/>
                  <a:gd name="T25" fmla="*/ 841 h 1211"/>
                  <a:gd name="T26" fmla="*/ 310 w 1160"/>
                  <a:gd name="T27" fmla="*/ 926 h 1211"/>
                  <a:gd name="T28" fmla="*/ 213 w 1160"/>
                  <a:gd name="T29" fmla="*/ 1015 h 1211"/>
                  <a:gd name="T30" fmla="*/ 110 w 1160"/>
                  <a:gd name="T31" fmla="*/ 1103 h 1211"/>
                  <a:gd name="T32" fmla="*/ 0 w 1160"/>
                  <a:gd name="T33" fmla="*/ 1196 h 1211"/>
                  <a:gd name="T34" fmla="*/ 11 w 1160"/>
                  <a:gd name="T35" fmla="*/ 1211 h 1211"/>
                  <a:gd name="T36" fmla="*/ 120 w 1160"/>
                  <a:gd name="T37" fmla="*/ 1118 h 1211"/>
                  <a:gd name="T38" fmla="*/ 223 w 1160"/>
                  <a:gd name="T39" fmla="*/ 1027 h 1211"/>
                  <a:gd name="T40" fmla="*/ 322 w 1160"/>
                  <a:gd name="T41" fmla="*/ 938 h 1211"/>
                  <a:gd name="T42" fmla="*/ 413 w 1160"/>
                  <a:gd name="T43" fmla="*/ 853 h 1211"/>
                  <a:gd name="T44" fmla="*/ 502 w 1160"/>
                  <a:gd name="T45" fmla="*/ 770 h 1211"/>
                  <a:gd name="T46" fmla="*/ 583 w 1160"/>
                  <a:gd name="T47" fmla="*/ 689 h 1211"/>
                  <a:gd name="T48" fmla="*/ 662 w 1160"/>
                  <a:gd name="T49" fmla="*/ 610 h 1211"/>
                  <a:gd name="T50" fmla="*/ 735 w 1160"/>
                  <a:gd name="T51" fmla="*/ 533 h 1211"/>
                  <a:gd name="T52" fmla="*/ 802 w 1160"/>
                  <a:gd name="T53" fmla="*/ 461 h 1211"/>
                  <a:gd name="T54" fmla="*/ 866 w 1160"/>
                  <a:gd name="T55" fmla="*/ 388 h 1211"/>
                  <a:gd name="T56" fmla="*/ 925 w 1160"/>
                  <a:gd name="T57" fmla="*/ 319 h 1211"/>
                  <a:gd name="T58" fmla="*/ 980 w 1160"/>
                  <a:gd name="T59" fmla="*/ 252 h 1211"/>
                  <a:gd name="T60" fmla="*/ 1030 w 1160"/>
                  <a:gd name="T61" fmla="*/ 188 h 1211"/>
                  <a:gd name="T62" fmla="*/ 1077 w 1160"/>
                  <a:gd name="T63" fmla="*/ 125 h 1211"/>
                  <a:gd name="T64" fmla="*/ 1119 w 1160"/>
                  <a:gd name="T65" fmla="*/ 66 h 1211"/>
                  <a:gd name="T66" fmla="*/ 1160 w 1160"/>
                  <a:gd name="T67" fmla="*/ 8 h 1211"/>
                  <a:gd name="T68" fmla="*/ 1145 w 1160"/>
                  <a:gd name="T69" fmla="*/ 0 h 121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160" h="1211">
                    <a:moveTo>
                      <a:pt x="1145" y="0"/>
                    </a:moveTo>
                    <a:lnTo>
                      <a:pt x="1107" y="56"/>
                    </a:lnTo>
                    <a:lnTo>
                      <a:pt x="1062" y="115"/>
                    </a:lnTo>
                    <a:lnTo>
                      <a:pt x="1016" y="178"/>
                    </a:lnTo>
                    <a:lnTo>
                      <a:pt x="965" y="242"/>
                    </a:lnTo>
                    <a:lnTo>
                      <a:pt x="911" y="309"/>
                    </a:lnTo>
                    <a:lnTo>
                      <a:pt x="852" y="378"/>
                    </a:lnTo>
                    <a:lnTo>
                      <a:pt x="789" y="448"/>
                    </a:lnTo>
                    <a:lnTo>
                      <a:pt x="721" y="521"/>
                    </a:lnTo>
                    <a:lnTo>
                      <a:pt x="650" y="598"/>
                    </a:lnTo>
                    <a:lnTo>
                      <a:pt x="571" y="677"/>
                    </a:lnTo>
                    <a:lnTo>
                      <a:pt x="490" y="758"/>
                    </a:lnTo>
                    <a:lnTo>
                      <a:pt x="403" y="841"/>
                    </a:lnTo>
                    <a:lnTo>
                      <a:pt x="310" y="926"/>
                    </a:lnTo>
                    <a:lnTo>
                      <a:pt x="213" y="1015"/>
                    </a:lnTo>
                    <a:lnTo>
                      <a:pt x="110" y="1103"/>
                    </a:lnTo>
                    <a:lnTo>
                      <a:pt x="0" y="1196"/>
                    </a:lnTo>
                    <a:lnTo>
                      <a:pt x="11" y="1211"/>
                    </a:lnTo>
                    <a:lnTo>
                      <a:pt x="120" y="1118"/>
                    </a:lnTo>
                    <a:lnTo>
                      <a:pt x="223" y="1027"/>
                    </a:lnTo>
                    <a:lnTo>
                      <a:pt x="322" y="938"/>
                    </a:lnTo>
                    <a:lnTo>
                      <a:pt x="413" y="853"/>
                    </a:lnTo>
                    <a:lnTo>
                      <a:pt x="502" y="770"/>
                    </a:lnTo>
                    <a:lnTo>
                      <a:pt x="583" y="689"/>
                    </a:lnTo>
                    <a:lnTo>
                      <a:pt x="662" y="610"/>
                    </a:lnTo>
                    <a:lnTo>
                      <a:pt x="735" y="533"/>
                    </a:lnTo>
                    <a:lnTo>
                      <a:pt x="802" y="461"/>
                    </a:lnTo>
                    <a:lnTo>
                      <a:pt x="866" y="388"/>
                    </a:lnTo>
                    <a:lnTo>
                      <a:pt x="925" y="319"/>
                    </a:lnTo>
                    <a:lnTo>
                      <a:pt x="980" y="252"/>
                    </a:lnTo>
                    <a:lnTo>
                      <a:pt x="1030" y="188"/>
                    </a:lnTo>
                    <a:lnTo>
                      <a:pt x="1077" y="125"/>
                    </a:lnTo>
                    <a:lnTo>
                      <a:pt x="1119" y="66"/>
                    </a:lnTo>
                    <a:lnTo>
                      <a:pt x="1160" y="8"/>
                    </a:lnTo>
                    <a:lnTo>
                      <a:pt x="1145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62" name="Freeform 1208"/>
              <p:cNvSpPr>
                <a:spLocks/>
              </p:cNvSpPr>
              <p:nvPr/>
            </p:nvSpPr>
            <p:spPr bwMode="auto">
              <a:xfrm>
                <a:off x="5304" y="1498"/>
                <a:ext cx="276" cy="593"/>
              </a:xfrm>
              <a:custGeom>
                <a:avLst/>
                <a:gdLst>
                  <a:gd name="T0" fmla="*/ 257 w 276"/>
                  <a:gd name="T1" fmla="*/ 0 h 593"/>
                  <a:gd name="T2" fmla="*/ 247 w 276"/>
                  <a:gd name="T3" fmla="*/ 55 h 593"/>
                  <a:gd name="T4" fmla="*/ 233 w 276"/>
                  <a:gd name="T5" fmla="*/ 116 h 593"/>
                  <a:gd name="T6" fmla="*/ 223 w 276"/>
                  <a:gd name="T7" fmla="*/ 148 h 593"/>
                  <a:gd name="T8" fmla="*/ 211 w 276"/>
                  <a:gd name="T9" fmla="*/ 180 h 593"/>
                  <a:gd name="T10" fmla="*/ 199 w 276"/>
                  <a:gd name="T11" fmla="*/ 215 h 593"/>
                  <a:gd name="T12" fmla="*/ 184 w 276"/>
                  <a:gd name="T13" fmla="*/ 251 h 593"/>
                  <a:gd name="T14" fmla="*/ 168 w 276"/>
                  <a:gd name="T15" fmla="*/ 287 h 593"/>
                  <a:gd name="T16" fmla="*/ 150 w 276"/>
                  <a:gd name="T17" fmla="*/ 326 h 593"/>
                  <a:gd name="T18" fmla="*/ 130 w 276"/>
                  <a:gd name="T19" fmla="*/ 366 h 593"/>
                  <a:gd name="T20" fmla="*/ 108 w 276"/>
                  <a:gd name="T21" fmla="*/ 407 h 593"/>
                  <a:gd name="T22" fmla="*/ 85 w 276"/>
                  <a:gd name="T23" fmla="*/ 449 h 593"/>
                  <a:gd name="T24" fmla="*/ 59 w 276"/>
                  <a:gd name="T25" fmla="*/ 492 h 593"/>
                  <a:gd name="T26" fmla="*/ 31 w 276"/>
                  <a:gd name="T27" fmla="*/ 538 h 593"/>
                  <a:gd name="T28" fmla="*/ 0 w 276"/>
                  <a:gd name="T29" fmla="*/ 585 h 593"/>
                  <a:gd name="T30" fmla="*/ 15 w 276"/>
                  <a:gd name="T31" fmla="*/ 593 h 593"/>
                  <a:gd name="T32" fmla="*/ 45 w 276"/>
                  <a:gd name="T33" fmla="*/ 546 h 593"/>
                  <a:gd name="T34" fmla="*/ 73 w 276"/>
                  <a:gd name="T35" fmla="*/ 502 h 593"/>
                  <a:gd name="T36" fmla="*/ 100 w 276"/>
                  <a:gd name="T37" fmla="*/ 457 h 593"/>
                  <a:gd name="T38" fmla="*/ 124 w 276"/>
                  <a:gd name="T39" fmla="*/ 415 h 593"/>
                  <a:gd name="T40" fmla="*/ 146 w 276"/>
                  <a:gd name="T41" fmla="*/ 372 h 593"/>
                  <a:gd name="T42" fmla="*/ 164 w 276"/>
                  <a:gd name="T43" fmla="*/ 334 h 593"/>
                  <a:gd name="T44" fmla="*/ 182 w 276"/>
                  <a:gd name="T45" fmla="*/ 293 h 593"/>
                  <a:gd name="T46" fmla="*/ 199 w 276"/>
                  <a:gd name="T47" fmla="*/ 257 h 593"/>
                  <a:gd name="T48" fmla="*/ 215 w 276"/>
                  <a:gd name="T49" fmla="*/ 221 h 593"/>
                  <a:gd name="T50" fmla="*/ 227 w 276"/>
                  <a:gd name="T51" fmla="*/ 186 h 593"/>
                  <a:gd name="T52" fmla="*/ 239 w 276"/>
                  <a:gd name="T53" fmla="*/ 152 h 593"/>
                  <a:gd name="T54" fmla="*/ 249 w 276"/>
                  <a:gd name="T55" fmla="*/ 120 h 593"/>
                  <a:gd name="T56" fmla="*/ 263 w 276"/>
                  <a:gd name="T57" fmla="*/ 59 h 593"/>
                  <a:gd name="T58" fmla="*/ 276 w 276"/>
                  <a:gd name="T59" fmla="*/ 4 h 593"/>
                  <a:gd name="T60" fmla="*/ 257 w 276"/>
                  <a:gd name="T61" fmla="*/ 0 h 59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76" h="593">
                    <a:moveTo>
                      <a:pt x="257" y="0"/>
                    </a:moveTo>
                    <a:lnTo>
                      <a:pt x="247" y="55"/>
                    </a:lnTo>
                    <a:lnTo>
                      <a:pt x="233" y="116"/>
                    </a:lnTo>
                    <a:lnTo>
                      <a:pt x="223" y="148"/>
                    </a:lnTo>
                    <a:lnTo>
                      <a:pt x="211" y="180"/>
                    </a:lnTo>
                    <a:lnTo>
                      <a:pt x="199" y="215"/>
                    </a:lnTo>
                    <a:lnTo>
                      <a:pt x="184" y="251"/>
                    </a:lnTo>
                    <a:lnTo>
                      <a:pt x="168" y="287"/>
                    </a:lnTo>
                    <a:lnTo>
                      <a:pt x="150" y="326"/>
                    </a:lnTo>
                    <a:lnTo>
                      <a:pt x="130" y="366"/>
                    </a:lnTo>
                    <a:lnTo>
                      <a:pt x="108" y="407"/>
                    </a:lnTo>
                    <a:lnTo>
                      <a:pt x="85" y="449"/>
                    </a:lnTo>
                    <a:lnTo>
                      <a:pt x="59" y="492"/>
                    </a:lnTo>
                    <a:lnTo>
                      <a:pt x="31" y="538"/>
                    </a:lnTo>
                    <a:lnTo>
                      <a:pt x="0" y="585"/>
                    </a:lnTo>
                    <a:lnTo>
                      <a:pt x="15" y="593"/>
                    </a:lnTo>
                    <a:lnTo>
                      <a:pt x="45" y="546"/>
                    </a:lnTo>
                    <a:lnTo>
                      <a:pt x="73" y="502"/>
                    </a:lnTo>
                    <a:lnTo>
                      <a:pt x="100" y="457"/>
                    </a:lnTo>
                    <a:lnTo>
                      <a:pt x="124" y="415"/>
                    </a:lnTo>
                    <a:lnTo>
                      <a:pt x="146" y="372"/>
                    </a:lnTo>
                    <a:lnTo>
                      <a:pt x="164" y="334"/>
                    </a:lnTo>
                    <a:lnTo>
                      <a:pt x="182" y="293"/>
                    </a:lnTo>
                    <a:lnTo>
                      <a:pt x="199" y="257"/>
                    </a:lnTo>
                    <a:lnTo>
                      <a:pt x="215" y="221"/>
                    </a:lnTo>
                    <a:lnTo>
                      <a:pt x="227" y="186"/>
                    </a:lnTo>
                    <a:lnTo>
                      <a:pt x="239" y="152"/>
                    </a:lnTo>
                    <a:lnTo>
                      <a:pt x="249" y="120"/>
                    </a:lnTo>
                    <a:lnTo>
                      <a:pt x="263" y="59"/>
                    </a:lnTo>
                    <a:lnTo>
                      <a:pt x="276" y="4"/>
                    </a:lnTo>
                    <a:lnTo>
                      <a:pt x="257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63" name="Freeform 1209"/>
              <p:cNvSpPr>
                <a:spLocks/>
              </p:cNvSpPr>
              <p:nvPr/>
            </p:nvSpPr>
            <p:spPr bwMode="auto">
              <a:xfrm>
                <a:off x="5547" y="1227"/>
                <a:ext cx="41" cy="275"/>
              </a:xfrm>
              <a:custGeom>
                <a:avLst/>
                <a:gdLst>
                  <a:gd name="T0" fmla="*/ 0 w 41"/>
                  <a:gd name="T1" fmla="*/ 4 h 275"/>
                  <a:gd name="T2" fmla="*/ 6 w 41"/>
                  <a:gd name="T3" fmla="*/ 27 h 275"/>
                  <a:gd name="T4" fmla="*/ 12 w 41"/>
                  <a:gd name="T5" fmla="*/ 53 h 275"/>
                  <a:gd name="T6" fmla="*/ 18 w 41"/>
                  <a:gd name="T7" fmla="*/ 81 h 275"/>
                  <a:gd name="T8" fmla="*/ 22 w 41"/>
                  <a:gd name="T9" fmla="*/ 114 h 275"/>
                  <a:gd name="T10" fmla="*/ 24 w 41"/>
                  <a:gd name="T11" fmla="*/ 148 h 275"/>
                  <a:gd name="T12" fmla="*/ 24 w 41"/>
                  <a:gd name="T13" fmla="*/ 186 h 275"/>
                  <a:gd name="T14" fmla="*/ 20 w 41"/>
                  <a:gd name="T15" fmla="*/ 227 h 275"/>
                  <a:gd name="T16" fmla="*/ 14 w 41"/>
                  <a:gd name="T17" fmla="*/ 271 h 275"/>
                  <a:gd name="T18" fmla="*/ 33 w 41"/>
                  <a:gd name="T19" fmla="*/ 275 h 275"/>
                  <a:gd name="T20" fmla="*/ 39 w 41"/>
                  <a:gd name="T21" fmla="*/ 229 h 275"/>
                  <a:gd name="T22" fmla="*/ 41 w 41"/>
                  <a:gd name="T23" fmla="*/ 186 h 275"/>
                  <a:gd name="T24" fmla="*/ 41 w 41"/>
                  <a:gd name="T25" fmla="*/ 148 h 275"/>
                  <a:gd name="T26" fmla="*/ 39 w 41"/>
                  <a:gd name="T27" fmla="*/ 112 h 275"/>
                  <a:gd name="T28" fmla="*/ 35 w 41"/>
                  <a:gd name="T29" fmla="*/ 79 h 275"/>
                  <a:gd name="T30" fmla="*/ 28 w 41"/>
                  <a:gd name="T31" fmla="*/ 49 h 275"/>
                  <a:gd name="T32" fmla="*/ 22 w 41"/>
                  <a:gd name="T33" fmla="*/ 23 h 275"/>
                  <a:gd name="T34" fmla="*/ 16 w 41"/>
                  <a:gd name="T35" fmla="*/ 0 h 275"/>
                  <a:gd name="T36" fmla="*/ 0 w 41"/>
                  <a:gd name="T37" fmla="*/ 4 h 2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1" h="275">
                    <a:moveTo>
                      <a:pt x="0" y="4"/>
                    </a:moveTo>
                    <a:lnTo>
                      <a:pt x="6" y="27"/>
                    </a:lnTo>
                    <a:lnTo>
                      <a:pt x="12" y="53"/>
                    </a:lnTo>
                    <a:lnTo>
                      <a:pt x="18" y="81"/>
                    </a:lnTo>
                    <a:lnTo>
                      <a:pt x="22" y="114"/>
                    </a:lnTo>
                    <a:lnTo>
                      <a:pt x="24" y="148"/>
                    </a:lnTo>
                    <a:lnTo>
                      <a:pt x="24" y="186"/>
                    </a:lnTo>
                    <a:lnTo>
                      <a:pt x="20" y="227"/>
                    </a:lnTo>
                    <a:lnTo>
                      <a:pt x="14" y="271"/>
                    </a:lnTo>
                    <a:lnTo>
                      <a:pt x="33" y="275"/>
                    </a:lnTo>
                    <a:lnTo>
                      <a:pt x="39" y="229"/>
                    </a:lnTo>
                    <a:lnTo>
                      <a:pt x="41" y="186"/>
                    </a:lnTo>
                    <a:lnTo>
                      <a:pt x="41" y="148"/>
                    </a:lnTo>
                    <a:lnTo>
                      <a:pt x="39" y="112"/>
                    </a:lnTo>
                    <a:lnTo>
                      <a:pt x="35" y="79"/>
                    </a:lnTo>
                    <a:lnTo>
                      <a:pt x="28" y="49"/>
                    </a:lnTo>
                    <a:lnTo>
                      <a:pt x="22" y="23"/>
                    </a:lnTo>
                    <a:lnTo>
                      <a:pt x="16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64" name="Freeform 1210"/>
              <p:cNvSpPr>
                <a:spLocks/>
              </p:cNvSpPr>
              <p:nvPr/>
            </p:nvSpPr>
            <p:spPr bwMode="auto">
              <a:xfrm>
                <a:off x="5507" y="1145"/>
                <a:ext cx="56" cy="86"/>
              </a:xfrm>
              <a:custGeom>
                <a:avLst/>
                <a:gdLst>
                  <a:gd name="T0" fmla="*/ 0 w 56"/>
                  <a:gd name="T1" fmla="*/ 10 h 86"/>
                  <a:gd name="T2" fmla="*/ 2 w 56"/>
                  <a:gd name="T3" fmla="*/ 12 h 86"/>
                  <a:gd name="T4" fmla="*/ 4 w 56"/>
                  <a:gd name="T5" fmla="*/ 14 h 86"/>
                  <a:gd name="T6" fmla="*/ 8 w 56"/>
                  <a:gd name="T7" fmla="*/ 20 h 86"/>
                  <a:gd name="T8" fmla="*/ 12 w 56"/>
                  <a:gd name="T9" fmla="*/ 30 h 86"/>
                  <a:gd name="T10" fmla="*/ 20 w 56"/>
                  <a:gd name="T11" fmla="*/ 40 h 86"/>
                  <a:gd name="T12" fmla="*/ 26 w 56"/>
                  <a:gd name="T13" fmla="*/ 54 h 86"/>
                  <a:gd name="T14" fmla="*/ 32 w 56"/>
                  <a:gd name="T15" fmla="*/ 68 h 86"/>
                  <a:gd name="T16" fmla="*/ 40 w 56"/>
                  <a:gd name="T17" fmla="*/ 86 h 86"/>
                  <a:gd name="T18" fmla="*/ 56 w 56"/>
                  <a:gd name="T19" fmla="*/ 82 h 86"/>
                  <a:gd name="T20" fmla="*/ 48 w 56"/>
                  <a:gd name="T21" fmla="*/ 62 h 86"/>
                  <a:gd name="T22" fmla="*/ 40 w 56"/>
                  <a:gd name="T23" fmla="*/ 46 h 86"/>
                  <a:gd name="T24" fmla="*/ 34 w 56"/>
                  <a:gd name="T25" fmla="*/ 32 h 86"/>
                  <a:gd name="T26" fmla="*/ 28 w 56"/>
                  <a:gd name="T27" fmla="*/ 20 h 86"/>
                  <a:gd name="T28" fmla="*/ 22 w 56"/>
                  <a:gd name="T29" fmla="*/ 12 h 86"/>
                  <a:gd name="T30" fmla="*/ 18 w 56"/>
                  <a:gd name="T31" fmla="*/ 6 h 86"/>
                  <a:gd name="T32" fmla="*/ 14 w 56"/>
                  <a:gd name="T33" fmla="*/ 2 h 86"/>
                  <a:gd name="T34" fmla="*/ 14 w 56"/>
                  <a:gd name="T35" fmla="*/ 0 h 86"/>
                  <a:gd name="T36" fmla="*/ 0 w 56"/>
                  <a:gd name="T37" fmla="*/ 10 h 8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6" h="86">
                    <a:moveTo>
                      <a:pt x="0" y="10"/>
                    </a:moveTo>
                    <a:lnTo>
                      <a:pt x="2" y="12"/>
                    </a:lnTo>
                    <a:lnTo>
                      <a:pt x="4" y="14"/>
                    </a:lnTo>
                    <a:lnTo>
                      <a:pt x="8" y="20"/>
                    </a:lnTo>
                    <a:lnTo>
                      <a:pt x="12" y="30"/>
                    </a:lnTo>
                    <a:lnTo>
                      <a:pt x="20" y="40"/>
                    </a:lnTo>
                    <a:lnTo>
                      <a:pt x="26" y="54"/>
                    </a:lnTo>
                    <a:lnTo>
                      <a:pt x="32" y="68"/>
                    </a:lnTo>
                    <a:lnTo>
                      <a:pt x="40" y="86"/>
                    </a:lnTo>
                    <a:lnTo>
                      <a:pt x="56" y="82"/>
                    </a:lnTo>
                    <a:lnTo>
                      <a:pt x="48" y="62"/>
                    </a:lnTo>
                    <a:lnTo>
                      <a:pt x="40" y="46"/>
                    </a:lnTo>
                    <a:lnTo>
                      <a:pt x="34" y="32"/>
                    </a:lnTo>
                    <a:lnTo>
                      <a:pt x="28" y="20"/>
                    </a:lnTo>
                    <a:lnTo>
                      <a:pt x="22" y="12"/>
                    </a:lnTo>
                    <a:lnTo>
                      <a:pt x="18" y="6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65" name="Freeform 1211"/>
              <p:cNvSpPr>
                <a:spLocks/>
              </p:cNvSpPr>
              <p:nvPr/>
            </p:nvSpPr>
            <p:spPr bwMode="auto">
              <a:xfrm>
                <a:off x="5503" y="1138"/>
                <a:ext cx="18" cy="17"/>
              </a:xfrm>
              <a:custGeom>
                <a:avLst/>
                <a:gdLst>
                  <a:gd name="T0" fmla="*/ 18 w 18"/>
                  <a:gd name="T1" fmla="*/ 7 h 17"/>
                  <a:gd name="T2" fmla="*/ 12 w 18"/>
                  <a:gd name="T3" fmla="*/ 0 h 17"/>
                  <a:gd name="T4" fmla="*/ 0 w 18"/>
                  <a:gd name="T5" fmla="*/ 11 h 17"/>
                  <a:gd name="T6" fmla="*/ 4 w 18"/>
                  <a:gd name="T7" fmla="*/ 17 h 17"/>
                  <a:gd name="T8" fmla="*/ 18 w 18"/>
                  <a:gd name="T9" fmla="*/ 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18" y="7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4" y="17"/>
                    </a:lnTo>
                    <a:lnTo>
                      <a:pt x="18" y="7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66" name="Freeform 1212"/>
              <p:cNvSpPr>
                <a:spLocks/>
              </p:cNvSpPr>
              <p:nvPr/>
            </p:nvSpPr>
            <p:spPr bwMode="auto">
              <a:xfrm>
                <a:off x="4153" y="3281"/>
                <a:ext cx="17" cy="19"/>
              </a:xfrm>
              <a:custGeom>
                <a:avLst/>
                <a:gdLst>
                  <a:gd name="T0" fmla="*/ 6 w 17"/>
                  <a:gd name="T1" fmla="*/ 0 h 19"/>
                  <a:gd name="T2" fmla="*/ 0 w 17"/>
                  <a:gd name="T3" fmla="*/ 5 h 19"/>
                  <a:gd name="T4" fmla="*/ 10 w 17"/>
                  <a:gd name="T5" fmla="*/ 19 h 19"/>
                  <a:gd name="T6" fmla="*/ 17 w 17"/>
                  <a:gd name="T7" fmla="*/ 13 h 19"/>
                  <a:gd name="T8" fmla="*/ 6 w 17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6" y="0"/>
                    </a:moveTo>
                    <a:lnTo>
                      <a:pt x="0" y="5"/>
                    </a:lnTo>
                    <a:lnTo>
                      <a:pt x="10" y="19"/>
                    </a:lnTo>
                    <a:lnTo>
                      <a:pt x="17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67" name="Freeform 1213"/>
              <p:cNvSpPr>
                <a:spLocks/>
              </p:cNvSpPr>
              <p:nvPr/>
            </p:nvSpPr>
            <p:spPr bwMode="auto">
              <a:xfrm>
                <a:off x="4159" y="1986"/>
                <a:ext cx="1362" cy="1308"/>
              </a:xfrm>
              <a:custGeom>
                <a:avLst/>
                <a:gdLst>
                  <a:gd name="T0" fmla="*/ 1348 w 1362"/>
                  <a:gd name="T1" fmla="*/ 0 h 1308"/>
                  <a:gd name="T2" fmla="*/ 1309 w 1362"/>
                  <a:gd name="T3" fmla="*/ 58 h 1308"/>
                  <a:gd name="T4" fmla="*/ 1263 w 1362"/>
                  <a:gd name="T5" fmla="*/ 117 h 1308"/>
                  <a:gd name="T6" fmla="*/ 1214 w 1362"/>
                  <a:gd name="T7" fmla="*/ 179 h 1308"/>
                  <a:gd name="T8" fmla="*/ 1158 w 1362"/>
                  <a:gd name="T9" fmla="*/ 246 h 1308"/>
                  <a:gd name="T10" fmla="*/ 1097 w 1362"/>
                  <a:gd name="T11" fmla="*/ 315 h 1308"/>
                  <a:gd name="T12" fmla="*/ 1030 w 1362"/>
                  <a:gd name="T13" fmla="*/ 388 h 1308"/>
                  <a:gd name="T14" fmla="*/ 957 w 1362"/>
                  <a:gd name="T15" fmla="*/ 463 h 1308"/>
                  <a:gd name="T16" fmla="*/ 880 w 1362"/>
                  <a:gd name="T17" fmla="*/ 541 h 1308"/>
                  <a:gd name="T18" fmla="*/ 795 w 1362"/>
                  <a:gd name="T19" fmla="*/ 622 h 1308"/>
                  <a:gd name="T20" fmla="*/ 702 w 1362"/>
                  <a:gd name="T21" fmla="*/ 709 h 1308"/>
                  <a:gd name="T22" fmla="*/ 603 w 1362"/>
                  <a:gd name="T23" fmla="*/ 796 h 1308"/>
                  <a:gd name="T24" fmla="*/ 498 w 1362"/>
                  <a:gd name="T25" fmla="*/ 889 h 1308"/>
                  <a:gd name="T26" fmla="*/ 385 w 1362"/>
                  <a:gd name="T27" fmla="*/ 984 h 1308"/>
                  <a:gd name="T28" fmla="*/ 265 w 1362"/>
                  <a:gd name="T29" fmla="*/ 1085 h 1308"/>
                  <a:gd name="T30" fmla="*/ 136 w 1362"/>
                  <a:gd name="T31" fmla="*/ 1188 h 1308"/>
                  <a:gd name="T32" fmla="*/ 0 w 1362"/>
                  <a:gd name="T33" fmla="*/ 1295 h 1308"/>
                  <a:gd name="T34" fmla="*/ 11 w 1362"/>
                  <a:gd name="T35" fmla="*/ 1308 h 1308"/>
                  <a:gd name="T36" fmla="*/ 146 w 1362"/>
                  <a:gd name="T37" fmla="*/ 1200 h 1308"/>
                  <a:gd name="T38" fmla="*/ 276 w 1362"/>
                  <a:gd name="T39" fmla="*/ 1097 h 1308"/>
                  <a:gd name="T40" fmla="*/ 397 w 1362"/>
                  <a:gd name="T41" fmla="*/ 998 h 1308"/>
                  <a:gd name="T42" fmla="*/ 510 w 1362"/>
                  <a:gd name="T43" fmla="*/ 901 h 1308"/>
                  <a:gd name="T44" fmla="*/ 615 w 1362"/>
                  <a:gd name="T45" fmla="*/ 810 h 1308"/>
                  <a:gd name="T46" fmla="*/ 715 w 1362"/>
                  <a:gd name="T47" fmla="*/ 721 h 1308"/>
                  <a:gd name="T48" fmla="*/ 806 w 1362"/>
                  <a:gd name="T49" fmla="*/ 634 h 1308"/>
                  <a:gd name="T50" fmla="*/ 891 w 1362"/>
                  <a:gd name="T51" fmla="*/ 554 h 1308"/>
                  <a:gd name="T52" fmla="*/ 969 w 1362"/>
                  <a:gd name="T53" fmla="*/ 475 h 1308"/>
                  <a:gd name="T54" fmla="*/ 1042 w 1362"/>
                  <a:gd name="T55" fmla="*/ 400 h 1308"/>
                  <a:gd name="T56" fmla="*/ 1109 w 1362"/>
                  <a:gd name="T57" fmla="*/ 327 h 1308"/>
                  <a:gd name="T58" fmla="*/ 1172 w 1362"/>
                  <a:gd name="T59" fmla="*/ 256 h 1308"/>
                  <a:gd name="T60" fmla="*/ 1226 w 1362"/>
                  <a:gd name="T61" fmla="*/ 192 h 1308"/>
                  <a:gd name="T62" fmla="*/ 1277 w 1362"/>
                  <a:gd name="T63" fmla="*/ 127 h 1308"/>
                  <a:gd name="T64" fmla="*/ 1321 w 1362"/>
                  <a:gd name="T65" fmla="*/ 68 h 1308"/>
                  <a:gd name="T66" fmla="*/ 1362 w 1362"/>
                  <a:gd name="T67" fmla="*/ 10 h 1308"/>
                  <a:gd name="T68" fmla="*/ 1348 w 1362"/>
                  <a:gd name="T69" fmla="*/ 0 h 130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62" h="1308">
                    <a:moveTo>
                      <a:pt x="1348" y="0"/>
                    </a:moveTo>
                    <a:lnTo>
                      <a:pt x="1309" y="58"/>
                    </a:lnTo>
                    <a:lnTo>
                      <a:pt x="1263" y="117"/>
                    </a:lnTo>
                    <a:lnTo>
                      <a:pt x="1214" y="179"/>
                    </a:lnTo>
                    <a:lnTo>
                      <a:pt x="1158" y="246"/>
                    </a:lnTo>
                    <a:lnTo>
                      <a:pt x="1097" y="315"/>
                    </a:lnTo>
                    <a:lnTo>
                      <a:pt x="1030" y="388"/>
                    </a:lnTo>
                    <a:lnTo>
                      <a:pt x="957" y="463"/>
                    </a:lnTo>
                    <a:lnTo>
                      <a:pt x="880" y="541"/>
                    </a:lnTo>
                    <a:lnTo>
                      <a:pt x="795" y="622"/>
                    </a:lnTo>
                    <a:lnTo>
                      <a:pt x="702" y="709"/>
                    </a:lnTo>
                    <a:lnTo>
                      <a:pt x="603" y="796"/>
                    </a:lnTo>
                    <a:lnTo>
                      <a:pt x="498" y="889"/>
                    </a:lnTo>
                    <a:lnTo>
                      <a:pt x="385" y="984"/>
                    </a:lnTo>
                    <a:lnTo>
                      <a:pt x="265" y="1085"/>
                    </a:lnTo>
                    <a:lnTo>
                      <a:pt x="136" y="1188"/>
                    </a:lnTo>
                    <a:lnTo>
                      <a:pt x="0" y="1295"/>
                    </a:lnTo>
                    <a:lnTo>
                      <a:pt x="11" y="1308"/>
                    </a:lnTo>
                    <a:lnTo>
                      <a:pt x="146" y="1200"/>
                    </a:lnTo>
                    <a:lnTo>
                      <a:pt x="276" y="1097"/>
                    </a:lnTo>
                    <a:lnTo>
                      <a:pt x="397" y="998"/>
                    </a:lnTo>
                    <a:lnTo>
                      <a:pt x="510" y="901"/>
                    </a:lnTo>
                    <a:lnTo>
                      <a:pt x="615" y="810"/>
                    </a:lnTo>
                    <a:lnTo>
                      <a:pt x="715" y="721"/>
                    </a:lnTo>
                    <a:lnTo>
                      <a:pt x="806" y="634"/>
                    </a:lnTo>
                    <a:lnTo>
                      <a:pt x="891" y="554"/>
                    </a:lnTo>
                    <a:lnTo>
                      <a:pt x="969" y="475"/>
                    </a:lnTo>
                    <a:lnTo>
                      <a:pt x="1042" y="400"/>
                    </a:lnTo>
                    <a:lnTo>
                      <a:pt x="1109" y="327"/>
                    </a:lnTo>
                    <a:lnTo>
                      <a:pt x="1172" y="256"/>
                    </a:lnTo>
                    <a:lnTo>
                      <a:pt x="1226" y="192"/>
                    </a:lnTo>
                    <a:lnTo>
                      <a:pt x="1277" y="127"/>
                    </a:lnTo>
                    <a:lnTo>
                      <a:pt x="1321" y="68"/>
                    </a:lnTo>
                    <a:lnTo>
                      <a:pt x="1362" y="10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68" name="Freeform 1214"/>
              <p:cNvSpPr>
                <a:spLocks/>
              </p:cNvSpPr>
              <p:nvPr/>
            </p:nvSpPr>
            <p:spPr bwMode="auto">
              <a:xfrm>
                <a:off x="5507" y="1438"/>
                <a:ext cx="216" cy="558"/>
              </a:xfrm>
              <a:custGeom>
                <a:avLst/>
                <a:gdLst>
                  <a:gd name="T0" fmla="*/ 198 w 216"/>
                  <a:gd name="T1" fmla="*/ 2 h 558"/>
                  <a:gd name="T2" fmla="*/ 200 w 216"/>
                  <a:gd name="T3" fmla="*/ 24 h 558"/>
                  <a:gd name="T4" fmla="*/ 200 w 216"/>
                  <a:gd name="T5" fmla="*/ 50 h 558"/>
                  <a:gd name="T6" fmla="*/ 198 w 216"/>
                  <a:gd name="T7" fmla="*/ 74 h 558"/>
                  <a:gd name="T8" fmla="*/ 196 w 216"/>
                  <a:gd name="T9" fmla="*/ 103 h 558"/>
                  <a:gd name="T10" fmla="*/ 192 w 216"/>
                  <a:gd name="T11" fmla="*/ 131 h 558"/>
                  <a:gd name="T12" fmla="*/ 186 w 216"/>
                  <a:gd name="T13" fmla="*/ 161 h 558"/>
                  <a:gd name="T14" fmla="*/ 178 w 216"/>
                  <a:gd name="T15" fmla="*/ 194 h 558"/>
                  <a:gd name="T16" fmla="*/ 168 w 216"/>
                  <a:gd name="T17" fmla="*/ 226 h 558"/>
                  <a:gd name="T18" fmla="*/ 155 w 216"/>
                  <a:gd name="T19" fmla="*/ 260 h 558"/>
                  <a:gd name="T20" fmla="*/ 141 w 216"/>
                  <a:gd name="T21" fmla="*/ 297 h 558"/>
                  <a:gd name="T22" fmla="*/ 123 w 216"/>
                  <a:gd name="T23" fmla="*/ 335 h 558"/>
                  <a:gd name="T24" fmla="*/ 105 w 216"/>
                  <a:gd name="T25" fmla="*/ 376 h 558"/>
                  <a:gd name="T26" fmla="*/ 83 w 216"/>
                  <a:gd name="T27" fmla="*/ 416 h 558"/>
                  <a:gd name="T28" fmla="*/ 58 w 216"/>
                  <a:gd name="T29" fmla="*/ 459 h 558"/>
                  <a:gd name="T30" fmla="*/ 30 w 216"/>
                  <a:gd name="T31" fmla="*/ 503 h 558"/>
                  <a:gd name="T32" fmla="*/ 0 w 216"/>
                  <a:gd name="T33" fmla="*/ 548 h 558"/>
                  <a:gd name="T34" fmla="*/ 14 w 216"/>
                  <a:gd name="T35" fmla="*/ 558 h 558"/>
                  <a:gd name="T36" fmla="*/ 44 w 216"/>
                  <a:gd name="T37" fmla="*/ 511 h 558"/>
                  <a:gd name="T38" fmla="*/ 73 w 216"/>
                  <a:gd name="T39" fmla="*/ 467 h 558"/>
                  <a:gd name="T40" fmla="*/ 97 w 216"/>
                  <a:gd name="T41" fmla="*/ 424 h 558"/>
                  <a:gd name="T42" fmla="*/ 119 w 216"/>
                  <a:gd name="T43" fmla="*/ 382 h 558"/>
                  <a:gd name="T44" fmla="*/ 139 w 216"/>
                  <a:gd name="T45" fmla="*/ 343 h 558"/>
                  <a:gd name="T46" fmla="*/ 155 w 216"/>
                  <a:gd name="T47" fmla="*/ 305 h 558"/>
                  <a:gd name="T48" fmla="*/ 172 w 216"/>
                  <a:gd name="T49" fmla="*/ 267 h 558"/>
                  <a:gd name="T50" fmla="*/ 184 w 216"/>
                  <a:gd name="T51" fmla="*/ 232 h 558"/>
                  <a:gd name="T52" fmla="*/ 194 w 216"/>
                  <a:gd name="T53" fmla="*/ 198 h 558"/>
                  <a:gd name="T54" fmla="*/ 202 w 216"/>
                  <a:gd name="T55" fmla="*/ 165 h 558"/>
                  <a:gd name="T56" fmla="*/ 208 w 216"/>
                  <a:gd name="T57" fmla="*/ 135 h 558"/>
                  <a:gd name="T58" fmla="*/ 212 w 216"/>
                  <a:gd name="T59" fmla="*/ 105 h 558"/>
                  <a:gd name="T60" fmla="*/ 216 w 216"/>
                  <a:gd name="T61" fmla="*/ 77 h 558"/>
                  <a:gd name="T62" fmla="*/ 216 w 216"/>
                  <a:gd name="T63" fmla="*/ 50 h 558"/>
                  <a:gd name="T64" fmla="*/ 216 w 216"/>
                  <a:gd name="T65" fmla="*/ 24 h 558"/>
                  <a:gd name="T66" fmla="*/ 214 w 216"/>
                  <a:gd name="T67" fmla="*/ 0 h 558"/>
                  <a:gd name="T68" fmla="*/ 198 w 216"/>
                  <a:gd name="T69" fmla="*/ 2 h 55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16" h="558">
                    <a:moveTo>
                      <a:pt x="198" y="2"/>
                    </a:moveTo>
                    <a:lnTo>
                      <a:pt x="200" y="24"/>
                    </a:lnTo>
                    <a:lnTo>
                      <a:pt x="200" y="50"/>
                    </a:lnTo>
                    <a:lnTo>
                      <a:pt x="198" y="74"/>
                    </a:lnTo>
                    <a:lnTo>
                      <a:pt x="196" y="103"/>
                    </a:lnTo>
                    <a:lnTo>
                      <a:pt x="192" y="131"/>
                    </a:lnTo>
                    <a:lnTo>
                      <a:pt x="186" y="161"/>
                    </a:lnTo>
                    <a:lnTo>
                      <a:pt x="178" y="194"/>
                    </a:lnTo>
                    <a:lnTo>
                      <a:pt x="168" y="226"/>
                    </a:lnTo>
                    <a:lnTo>
                      <a:pt x="155" y="260"/>
                    </a:lnTo>
                    <a:lnTo>
                      <a:pt x="141" y="297"/>
                    </a:lnTo>
                    <a:lnTo>
                      <a:pt x="123" y="335"/>
                    </a:lnTo>
                    <a:lnTo>
                      <a:pt x="105" y="376"/>
                    </a:lnTo>
                    <a:lnTo>
                      <a:pt x="83" y="416"/>
                    </a:lnTo>
                    <a:lnTo>
                      <a:pt x="58" y="459"/>
                    </a:lnTo>
                    <a:lnTo>
                      <a:pt x="30" y="503"/>
                    </a:lnTo>
                    <a:lnTo>
                      <a:pt x="0" y="548"/>
                    </a:lnTo>
                    <a:lnTo>
                      <a:pt x="14" y="558"/>
                    </a:lnTo>
                    <a:lnTo>
                      <a:pt x="44" y="511"/>
                    </a:lnTo>
                    <a:lnTo>
                      <a:pt x="73" y="467"/>
                    </a:lnTo>
                    <a:lnTo>
                      <a:pt x="97" y="424"/>
                    </a:lnTo>
                    <a:lnTo>
                      <a:pt x="119" y="382"/>
                    </a:lnTo>
                    <a:lnTo>
                      <a:pt x="139" y="343"/>
                    </a:lnTo>
                    <a:lnTo>
                      <a:pt x="155" y="305"/>
                    </a:lnTo>
                    <a:lnTo>
                      <a:pt x="172" y="267"/>
                    </a:lnTo>
                    <a:lnTo>
                      <a:pt x="184" y="232"/>
                    </a:lnTo>
                    <a:lnTo>
                      <a:pt x="194" y="198"/>
                    </a:lnTo>
                    <a:lnTo>
                      <a:pt x="202" y="165"/>
                    </a:lnTo>
                    <a:lnTo>
                      <a:pt x="208" y="135"/>
                    </a:lnTo>
                    <a:lnTo>
                      <a:pt x="212" y="105"/>
                    </a:lnTo>
                    <a:lnTo>
                      <a:pt x="216" y="77"/>
                    </a:lnTo>
                    <a:lnTo>
                      <a:pt x="216" y="50"/>
                    </a:lnTo>
                    <a:lnTo>
                      <a:pt x="216" y="24"/>
                    </a:lnTo>
                    <a:lnTo>
                      <a:pt x="214" y="0"/>
                    </a:lnTo>
                    <a:lnTo>
                      <a:pt x="198" y="2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69" name="Freeform 1215"/>
              <p:cNvSpPr>
                <a:spLocks/>
              </p:cNvSpPr>
              <p:nvPr/>
            </p:nvSpPr>
            <p:spPr bwMode="auto">
              <a:xfrm>
                <a:off x="5596" y="1203"/>
                <a:ext cx="125" cy="237"/>
              </a:xfrm>
              <a:custGeom>
                <a:avLst/>
                <a:gdLst>
                  <a:gd name="T0" fmla="*/ 0 w 125"/>
                  <a:gd name="T1" fmla="*/ 14 h 237"/>
                  <a:gd name="T2" fmla="*/ 18 w 125"/>
                  <a:gd name="T3" fmla="*/ 30 h 237"/>
                  <a:gd name="T4" fmla="*/ 36 w 125"/>
                  <a:gd name="T5" fmla="*/ 51 h 237"/>
                  <a:gd name="T6" fmla="*/ 52 w 125"/>
                  <a:gd name="T7" fmla="*/ 75 h 237"/>
                  <a:gd name="T8" fmla="*/ 68 w 125"/>
                  <a:gd name="T9" fmla="*/ 101 h 237"/>
                  <a:gd name="T10" fmla="*/ 83 w 125"/>
                  <a:gd name="T11" fmla="*/ 130 h 237"/>
                  <a:gd name="T12" fmla="*/ 95 w 125"/>
                  <a:gd name="T13" fmla="*/ 162 h 237"/>
                  <a:gd name="T14" fmla="*/ 99 w 125"/>
                  <a:gd name="T15" fmla="*/ 180 h 237"/>
                  <a:gd name="T16" fmla="*/ 103 w 125"/>
                  <a:gd name="T17" fmla="*/ 198 h 237"/>
                  <a:gd name="T18" fmla="*/ 107 w 125"/>
                  <a:gd name="T19" fmla="*/ 216 h 237"/>
                  <a:gd name="T20" fmla="*/ 109 w 125"/>
                  <a:gd name="T21" fmla="*/ 237 h 237"/>
                  <a:gd name="T22" fmla="*/ 125 w 125"/>
                  <a:gd name="T23" fmla="*/ 235 h 237"/>
                  <a:gd name="T24" fmla="*/ 123 w 125"/>
                  <a:gd name="T25" fmla="*/ 214 h 237"/>
                  <a:gd name="T26" fmla="*/ 119 w 125"/>
                  <a:gd name="T27" fmla="*/ 194 h 237"/>
                  <a:gd name="T28" fmla="*/ 115 w 125"/>
                  <a:gd name="T29" fmla="*/ 174 h 237"/>
                  <a:gd name="T30" fmla="*/ 111 w 125"/>
                  <a:gd name="T31" fmla="*/ 156 h 237"/>
                  <a:gd name="T32" fmla="*/ 99 w 125"/>
                  <a:gd name="T33" fmla="*/ 123 h 237"/>
                  <a:gd name="T34" fmla="*/ 83 w 125"/>
                  <a:gd name="T35" fmla="*/ 93 h 237"/>
                  <a:gd name="T36" fmla="*/ 66 w 125"/>
                  <a:gd name="T37" fmla="*/ 65 h 237"/>
                  <a:gd name="T38" fmla="*/ 48 w 125"/>
                  <a:gd name="T39" fmla="*/ 41 h 237"/>
                  <a:gd name="T40" fmla="*/ 30 w 125"/>
                  <a:gd name="T41" fmla="*/ 20 h 237"/>
                  <a:gd name="T42" fmla="*/ 12 w 125"/>
                  <a:gd name="T43" fmla="*/ 0 h 237"/>
                  <a:gd name="T44" fmla="*/ 0 w 125"/>
                  <a:gd name="T45" fmla="*/ 14 h 23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5" h="237">
                    <a:moveTo>
                      <a:pt x="0" y="14"/>
                    </a:moveTo>
                    <a:lnTo>
                      <a:pt x="18" y="30"/>
                    </a:lnTo>
                    <a:lnTo>
                      <a:pt x="36" y="51"/>
                    </a:lnTo>
                    <a:lnTo>
                      <a:pt x="52" y="75"/>
                    </a:lnTo>
                    <a:lnTo>
                      <a:pt x="68" y="101"/>
                    </a:lnTo>
                    <a:lnTo>
                      <a:pt x="83" y="130"/>
                    </a:lnTo>
                    <a:lnTo>
                      <a:pt x="95" y="162"/>
                    </a:lnTo>
                    <a:lnTo>
                      <a:pt x="99" y="180"/>
                    </a:lnTo>
                    <a:lnTo>
                      <a:pt x="103" y="198"/>
                    </a:lnTo>
                    <a:lnTo>
                      <a:pt x="107" y="216"/>
                    </a:lnTo>
                    <a:lnTo>
                      <a:pt x="109" y="237"/>
                    </a:lnTo>
                    <a:lnTo>
                      <a:pt x="125" y="235"/>
                    </a:lnTo>
                    <a:lnTo>
                      <a:pt x="123" y="214"/>
                    </a:lnTo>
                    <a:lnTo>
                      <a:pt x="119" y="194"/>
                    </a:lnTo>
                    <a:lnTo>
                      <a:pt x="115" y="174"/>
                    </a:lnTo>
                    <a:lnTo>
                      <a:pt x="111" y="156"/>
                    </a:lnTo>
                    <a:lnTo>
                      <a:pt x="99" y="123"/>
                    </a:lnTo>
                    <a:lnTo>
                      <a:pt x="83" y="93"/>
                    </a:lnTo>
                    <a:lnTo>
                      <a:pt x="66" y="65"/>
                    </a:lnTo>
                    <a:lnTo>
                      <a:pt x="48" y="41"/>
                    </a:lnTo>
                    <a:lnTo>
                      <a:pt x="30" y="20"/>
                    </a:lnTo>
                    <a:lnTo>
                      <a:pt x="12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70" name="Freeform 1216"/>
              <p:cNvSpPr>
                <a:spLocks/>
              </p:cNvSpPr>
              <p:nvPr/>
            </p:nvSpPr>
            <p:spPr bwMode="auto">
              <a:xfrm>
                <a:off x="5511" y="1143"/>
                <a:ext cx="97" cy="74"/>
              </a:xfrm>
              <a:custGeom>
                <a:avLst/>
                <a:gdLst>
                  <a:gd name="T0" fmla="*/ 0 w 97"/>
                  <a:gd name="T1" fmla="*/ 14 h 74"/>
                  <a:gd name="T2" fmla="*/ 2 w 97"/>
                  <a:gd name="T3" fmla="*/ 16 h 74"/>
                  <a:gd name="T4" fmla="*/ 6 w 97"/>
                  <a:gd name="T5" fmla="*/ 18 h 74"/>
                  <a:gd name="T6" fmla="*/ 14 w 97"/>
                  <a:gd name="T7" fmla="*/ 22 h 74"/>
                  <a:gd name="T8" fmla="*/ 26 w 97"/>
                  <a:gd name="T9" fmla="*/ 28 h 74"/>
                  <a:gd name="T10" fmla="*/ 38 w 97"/>
                  <a:gd name="T11" fmla="*/ 36 h 74"/>
                  <a:gd name="T12" fmla="*/ 52 w 97"/>
                  <a:gd name="T13" fmla="*/ 46 h 74"/>
                  <a:gd name="T14" fmla="*/ 69 w 97"/>
                  <a:gd name="T15" fmla="*/ 58 h 74"/>
                  <a:gd name="T16" fmla="*/ 85 w 97"/>
                  <a:gd name="T17" fmla="*/ 74 h 74"/>
                  <a:gd name="T18" fmla="*/ 97 w 97"/>
                  <a:gd name="T19" fmla="*/ 60 h 74"/>
                  <a:gd name="T20" fmla="*/ 79 w 97"/>
                  <a:gd name="T21" fmla="*/ 46 h 74"/>
                  <a:gd name="T22" fmla="*/ 62 w 97"/>
                  <a:gd name="T23" fmla="*/ 34 h 74"/>
                  <a:gd name="T24" fmla="*/ 48 w 97"/>
                  <a:gd name="T25" fmla="*/ 22 h 74"/>
                  <a:gd name="T26" fmla="*/ 34 w 97"/>
                  <a:gd name="T27" fmla="*/ 14 h 74"/>
                  <a:gd name="T28" fmla="*/ 22 w 97"/>
                  <a:gd name="T29" fmla="*/ 8 h 74"/>
                  <a:gd name="T30" fmla="*/ 14 w 97"/>
                  <a:gd name="T31" fmla="*/ 4 h 74"/>
                  <a:gd name="T32" fmla="*/ 8 w 97"/>
                  <a:gd name="T33" fmla="*/ 0 h 74"/>
                  <a:gd name="T34" fmla="*/ 6 w 97"/>
                  <a:gd name="T35" fmla="*/ 0 h 74"/>
                  <a:gd name="T36" fmla="*/ 0 w 97"/>
                  <a:gd name="T37" fmla="*/ 14 h 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7" h="74">
                    <a:moveTo>
                      <a:pt x="0" y="14"/>
                    </a:moveTo>
                    <a:lnTo>
                      <a:pt x="2" y="16"/>
                    </a:lnTo>
                    <a:lnTo>
                      <a:pt x="6" y="18"/>
                    </a:lnTo>
                    <a:lnTo>
                      <a:pt x="14" y="22"/>
                    </a:lnTo>
                    <a:lnTo>
                      <a:pt x="26" y="28"/>
                    </a:lnTo>
                    <a:lnTo>
                      <a:pt x="38" y="36"/>
                    </a:lnTo>
                    <a:lnTo>
                      <a:pt x="52" y="46"/>
                    </a:lnTo>
                    <a:lnTo>
                      <a:pt x="69" y="58"/>
                    </a:lnTo>
                    <a:lnTo>
                      <a:pt x="85" y="74"/>
                    </a:lnTo>
                    <a:lnTo>
                      <a:pt x="97" y="60"/>
                    </a:lnTo>
                    <a:lnTo>
                      <a:pt x="79" y="46"/>
                    </a:lnTo>
                    <a:lnTo>
                      <a:pt x="62" y="34"/>
                    </a:lnTo>
                    <a:lnTo>
                      <a:pt x="48" y="22"/>
                    </a:lnTo>
                    <a:lnTo>
                      <a:pt x="34" y="14"/>
                    </a:lnTo>
                    <a:lnTo>
                      <a:pt x="22" y="8"/>
                    </a:lnTo>
                    <a:lnTo>
                      <a:pt x="14" y="4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71" name="Freeform 1217"/>
              <p:cNvSpPr>
                <a:spLocks/>
              </p:cNvSpPr>
              <p:nvPr/>
            </p:nvSpPr>
            <p:spPr bwMode="auto">
              <a:xfrm>
                <a:off x="5503" y="1138"/>
                <a:ext cx="14" cy="19"/>
              </a:xfrm>
              <a:custGeom>
                <a:avLst/>
                <a:gdLst>
                  <a:gd name="T0" fmla="*/ 14 w 14"/>
                  <a:gd name="T1" fmla="*/ 5 h 19"/>
                  <a:gd name="T2" fmla="*/ 6 w 14"/>
                  <a:gd name="T3" fmla="*/ 0 h 19"/>
                  <a:gd name="T4" fmla="*/ 0 w 14"/>
                  <a:gd name="T5" fmla="*/ 17 h 19"/>
                  <a:gd name="T6" fmla="*/ 8 w 14"/>
                  <a:gd name="T7" fmla="*/ 19 h 19"/>
                  <a:gd name="T8" fmla="*/ 14 w 14"/>
                  <a:gd name="T9" fmla="*/ 5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" h="19">
                    <a:moveTo>
                      <a:pt x="14" y="5"/>
                    </a:moveTo>
                    <a:lnTo>
                      <a:pt x="6" y="0"/>
                    </a:lnTo>
                    <a:lnTo>
                      <a:pt x="0" y="17"/>
                    </a:lnTo>
                    <a:lnTo>
                      <a:pt x="8" y="19"/>
                    </a:ln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72" name="Freeform 1218"/>
              <p:cNvSpPr>
                <a:spLocks/>
              </p:cNvSpPr>
              <p:nvPr/>
            </p:nvSpPr>
            <p:spPr bwMode="auto">
              <a:xfrm>
                <a:off x="3180" y="2580"/>
                <a:ext cx="12" cy="18"/>
              </a:xfrm>
              <a:custGeom>
                <a:avLst/>
                <a:gdLst>
                  <a:gd name="T0" fmla="*/ 8 w 12"/>
                  <a:gd name="T1" fmla="*/ 0 h 18"/>
                  <a:gd name="T2" fmla="*/ 0 w 12"/>
                  <a:gd name="T3" fmla="*/ 2 h 18"/>
                  <a:gd name="T4" fmla="*/ 4 w 12"/>
                  <a:gd name="T5" fmla="*/ 18 h 18"/>
                  <a:gd name="T6" fmla="*/ 12 w 12"/>
                  <a:gd name="T7" fmla="*/ 16 h 18"/>
                  <a:gd name="T8" fmla="*/ 8 w 12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8" y="0"/>
                    </a:moveTo>
                    <a:lnTo>
                      <a:pt x="0" y="2"/>
                    </a:lnTo>
                    <a:lnTo>
                      <a:pt x="4" y="18"/>
                    </a:lnTo>
                    <a:lnTo>
                      <a:pt x="12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73" name="Freeform 1219"/>
              <p:cNvSpPr>
                <a:spLocks/>
              </p:cNvSpPr>
              <p:nvPr/>
            </p:nvSpPr>
            <p:spPr bwMode="auto">
              <a:xfrm>
                <a:off x="3188" y="2380"/>
                <a:ext cx="719" cy="216"/>
              </a:xfrm>
              <a:custGeom>
                <a:avLst/>
                <a:gdLst>
                  <a:gd name="T0" fmla="*/ 712 w 719"/>
                  <a:gd name="T1" fmla="*/ 0 h 216"/>
                  <a:gd name="T2" fmla="*/ 623 w 719"/>
                  <a:gd name="T3" fmla="*/ 26 h 216"/>
                  <a:gd name="T4" fmla="*/ 534 w 719"/>
                  <a:gd name="T5" fmla="*/ 50 h 216"/>
                  <a:gd name="T6" fmla="*/ 445 w 719"/>
                  <a:gd name="T7" fmla="*/ 75 h 216"/>
                  <a:gd name="T8" fmla="*/ 356 w 719"/>
                  <a:gd name="T9" fmla="*/ 101 h 216"/>
                  <a:gd name="T10" fmla="*/ 267 w 719"/>
                  <a:gd name="T11" fmla="*/ 125 h 216"/>
                  <a:gd name="T12" fmla="*/ 178 w 719"/>
                  <a:gd name="T13" fmla="*/ 149 h 216"/>
                  <a:gd name="T14" fmla="*/ 89 w 719"/>
                  <a:gd name="T15" fmla="*/ 176 h 216"/>
                  <a:gd name="T16" fmla="*/ 0 w 719"/>
                  <a:gd name="T17" fmla="*/ 200 h 216"/>
                  <a:gd name="T18" fmla="*/ 4 w 719"/>
                  <a:gd name="T19" fmla="*/ 216 h 216"/>
                  <a:gd name="T20" fmla="*/ 93 w 719"/>
                  <a:gd name="T21" fmla="*/ 192 h 216"/>
                  <a:gd name="T22" fmla="*/ 182 w 719"/>
                  <a:gd name="T23" fmla="*/ 166 h 216"/>
                  <a:gd name="T24" fmla="*/ 273 w 719"/>
                  <a:gd name="T25" fmla="*/ 141 h 216"/>
                  <a:gd name="T26" fmla="*/ 363 w 719"/>
                  <a:gd name="T27" fmla="*/ 117 h 216"/>
                  <a:gd name="T28" fmla="*/ 452 w 719"/>
                  <a:gd name="T29" fmla="*/ 91 h 216"/>
                  <a:gd name="T30" fmla="*/ 541 w 719"/>
                  <a:gd name="T31" fmla="*/ 67 h 216"/>
                  <a:gd name="T32" fmla="*/ 630 w 719"/>
                  <a:gd name="T33" fmla="*/ 42 h 216"/>
                  <a:gd name="T34" fmla="*/ 719 w 719"/>
                  <a:gd name="T35" fmla="*/ 16 h 216"/>
                  <a:gd name="T36" fmla="*/ 712 w 719"/>
                  <a:gd name="T37" fmla="*/ 0 h 2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19" h="216">
                    <a:moveTo>
                      <a:pt x="712" y="0"/>
                    </a:moveTo>
                    <a:lnTo>
                      <a:pt x="623" y="26"/>
                    </a:lnTo>
                    <a:lnTo>
                      <a:pt x="534" y="50"/>
                    </a:lnTo>
                    <a:lnTo>
                      <a:pt x="445" y="75"/>
                    </a:lnTo>
                    <a:lnTo>
                      <a:pt x="356" y="101"/>
                    </a:lnTo>
                    <a:lnTo>
                      <a:pt x="267" y="125"/>
                    </a:lnTo>
                    <a:lnTo>
                      <a:pt x="178" y="149"/>
                    </a:lnTo>
                    <a:lnTo>
                      <a:pt x="89" y="176"/>
                    </a:lnTo>
                    <a:lnTo>
                      <a:pt x="0" y="200"/>
                    </a:lnTo>
                    <a:lnTo>
                      <a:pt x="4" y="216"/>
                    </a:lnTo>
                    <a:lnTo>
                      <a:pt x="93" y="192"/>
                    </a:lnTo>
                    <a:lnTo>
                      <a:pt x="182" y="166"/>
                    </a:lnTo>
                    <a:lnTo>
                      <a:pt x="273" y="141"/>
                    </a:lnTo>
                    <a:lnTo>
                      <a:pt x="363" y="117"/>
                    </a:lnTo>
                    <a:lnTo>
                      <a:pt x="452" y="91"/>
                    </a:lnTo>
                    <a:lnTo>
                      <a:pt x="541" y="67"/>
                    </a:lnTo>
                    <a:lnTo>
                      <a:pt x="630" y="42"/>
                    </a:lnTo>
                    <a:lnTo>
                      <a:pt x="719" y="16"/>
                    </a:lnTo>
                    <a:lnTo>
                      <a:pt x="712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74" name="Freeform 1220"/>
              <p:cNvSpPr>
                <a:spLocks/>
              </p:cNvSpPr>
              <p:nvPr/>
            </p:nvSpPr>
            <p:spPr bwMode="auto">
              <a:xfrm>
                <a:off x="3900" y="2378"/>
                <a:ext cx="15" cy="18"/>
              </a:xfrm>
              <a:custGeom>
                <a:avLst/>
                <a:gdLst>
                  <a:gd name="T0" fmla="*/ 7 w 15"/>
                  <a:gd name="T1" fmla="*/ 18 h 18"/>
                  <a:gd name="T2" fmla="*/ 15 w 15"/>
                  <a:gd name="T3" fmla="*/ 16 h 18"/>
                  <a:gd name="T4" fmla="*/ 9 w 15"/>
                  <a:gd name="T5" fmla="*/ 0 h 18"/>
                  <a:gd name="T6" fmla="*/ 0 w 15"/>
                  <a:gd name="T7" fmla="*/ 2 h 18"/>
                  <a:gd name="T8" fmla="*/ 7 w 15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18">
                    <a:moveTo>
                      <a:pt x="7" y="18"/>
                    </a:moveTo>
                    <a:lnTo>
                      <a:pt x="15" y="16"/>
                    </a:lnTo>
                    <a:lnTo>
                      <a:pt x="9" y="0"/>
                    </a:lnTo>
                    <a:lnTo>
                      <a:pt x="0" y="2"/>
                    </a:lnTo>
                    <a:lnTo>
                      <a:pt x="7" y="1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75" name="Freeform 1221"/>
              <p:cNvSpPr>
                <a:spLocks/>
              </p:cNvSpPr>
              <p:nvPr/>
            </p:nvSpPr>
            <p:spPr bwMode="auto">
              <a:xfrm>
                <a:off x="4028" y="1620"/>
                <a:ext cx="14" cy="20"/>
              </a:xfrm>
              <a:custGeom>
                <a:avLst/>
                <a:gdLst>
                  <a:gd name="T0" fmla="*/ 8 w 14"/>
                  <a:gd name="T1" fmla="*/ 0 h 20"/>
                  <a:gd name="T2" fmla="*/ 0 w 14"/>
                  <a:gd name="T3" fmla="*/ 2 h 20"/>
                  <a:gd name="T4" fmla="*/ 4 w 14"/>
                  <a:gd name="T5" fmla="*/ 20 h 20"/>
                  <a:gd name="T6" fmla="*/ 14 w 14"/>
                  <a:gd name="T7" fmla="*/ 16 h 20"/>
                  <a:gd name="T8" fmla="*/ 8 w 14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" h="20">
                    <a:moveTo>
                      <a:pt x="8" y="0"/>
                    </a:moveTo>
                    <a:lnTo>
                      <a:pt x="0" y="2"/>
                    </a:lnTo>
                    <a:lnTo>
                      <a:pt x="4" y="20"/>
                    </a:lnTo>
                    <a:lnTo>
                      <a:pt x="14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76" name="Freeform 1222"/>
              <p:cNvSpPr>
                <a:spLocks/>
              </p:cNvSpPr>
              <p:nvPr/>
            </p:nvSpPr>
            <p:spPr bwMode="auto">
              <a:xfrm>
                <a:off x="4036" y="1547"/>
                <a:ext cx="273" cy="89"/>
              </a:xfrm>
              <a:custGeom>
                <a:avLst/>
                <a:gdLst>
                  <a:gd name="T0" fmla="*/ 269 w 273"/>
                  <a:gd name="T1" fmla="*/ 0 h 89"/>
                  <a:gd name="T2" fmla="*/ 235 w 273"/>
                  <a:gd name="T3" fmla="*/ 10 h 89"/>
                  <a:gd name="T4" fmla="*/ 202 w 273"/>
                  <a:gd name="T5" fmla="*/ 18 h 89"/>
                  <a:gd name="T6" fmla="*/ 168 w 273"/>
                  <a:gd name="T7" fmla="*/ 28 h 89"/>
                  <a:gd name="T8" fmla="*/ 136 w 273"/>
                  <a:gd name="T9" fmla="*/ 36 h 89"/>
                  <a:gd name="T10" fmla="*/ 101 w 273"/>
                  <a:gd name="T11" fmla="*/ 46 h 89"/>
                  <a:gd name="T12" fmla="*/ 67 w 273"/>
                  <a:gd name="T13" fmla="*/ 54 h 89"/>
                  <a:gd name="T14" fmla="*/ 34 w 273"/>
                  <a:gd name="T15" fmla="*/ 65 h 89"/>
                  <a:gd name="T16" fmla="*/ 0 w 273"/>
                  <a:gd name="T17" fmla="*/ 73 h 89"/>
                  <a:gd name="T18" fmla="*/ 6 w 273"/>
                  <a:gd name="T19" fmla="*/ 89 h 89"/>
                  <a:gd name="T20" fmla="*/ 38 w 273"/>
                  <a:gd name="T21" fmla="*/ 81 h 89"/>
                  <a:gd name="T22" fmla="*/ 73 w 273"/>
                  <a:gd name="T23" fmla="*/ 71 h 89"/>
                  <a:gd name="T24" fmla="*/ 105 w 273"/>
                  <a:gd name="T25" fmla="*/ 63 h 89"/>
                  <a:gd name="T26" fmla="*/ 140 w 273"/>
                  <a:gd name="T27" fmla="*/ 52 h 89"/>
                  <a:gd name="T28" fmla="*/ 172 w 273"/>
                  <a:gd name="T29" fmla="*/ 44 h 89"/>
                  <a:gd name="T30" fmla="*/ 206 w 273"/>
                  <a:gd name="T31" fmla="*/ 34 h 89"/>
                  <a:gd name="T32" fmla="*/ 241 w 273"/>
                  <a:gd name="T33" fmla="*/ 26 h 89"/>
                  <a:gd name="T34" fmla="*/ 273 w 273"/>
                  <a:gd name="T35" fmla="*/ 16 h 89"/>
                  <a:gd name="T36" fmla="*/ 269 w 273"/>
                  <a:gd name="T37" fmla="*/ 0 h 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73" h="89">
                    <a:moveTo>
                      <a:pt x="269" y="0"/>
                    </a:moveTo>
                    <a:lnTo>
                      <a:pt x="235" y="10"/>
                    </a:lnTo>
                    <a:lnTo>
                      <a:pt x="202" y="18"/>
                    </a:lnTo>
                    <a:lnTo>
                      <a:pt x="168" y="28"/>
                    </a:lnTo>
                    <a:lnTo>
                      <a:pt x="136" y="36"/>
                    </a:lnTo>
                    <a:lnTo>
                      <a:pt x="101" y="46"/>
                    </a:lnTo>
                    <a:lnTo>
                      <a:pt x="67" y="54"/>
                    </a:lnTo>
                    <a:lnTo>
                      <a:pt x="34" y="65"/>
                    </a:lnTo>
                    <a:lnTo>
                      <a:pt x="0" y="73"/>
                    </a:lnTo>
                    <a:lnTo>
                      <a:pt x="6" y="89"/>
                    </a:lnTo>
                    <a:lnTo>
                      <a:pt x="38" y="81"/>
                    </a:lnTo>
                    <a:lnTo>
                      <a:pt x="73" y="71"/>
                    </a:lnTo>
                    <a:lnTo>
                      <a:pt x="105" y="63"/>
                    </a:lnTo>
                    <a:lnTo>
                      <a:pt x="140" y="52"/>
                    </a:lnTo>
                    <a:lnTo>
                      <a:pt x="172" y="44"/>
                    </a:lnTo>
                    <a:lnTo>
                      <a:pt x="206" y="34"/>
                    </a:lnTo>
                    <a:lnTo>
                      <a:pt x="241" y="26"/>
                    </a:lnTo>
                    <a:lnTo>
                      <a:pt x="273" y="16"/>
                    </a:lnTo>
                    <a:lnTo>
                      <a:pt x="269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77" name="Freeform 1223"/>
              <p:cNvSpPr>
                <a:spLocks/>
              </p:cNvSpPr>
              <p:nvPr/>
            </p:nvSpPr>
            <p:spPr bwMode="auto">
              <a:xfrm>
                <a:off x="4305" y="1545"/>
                <a:ext cx="12" cy="18"/>
              </a:xfrm>
              <a:custGeom>
                <a:avLst/>
                <a:gdLst>
                  <a:gd name="T0" fmla="*/ 4 w 12"/>
                  <a:gd name="T1" fmla="*/ 18 h 18"/>
                  <a:gd name="T2" fmla="*/ 12 w 12"/>
                  <a:gd name="T3" fmla="*/ 16 h 18"/>
                  <a:gd name="T4" fmla="*/ 8 w 12"/>
                  <a:gd name="T5" fmla="*/ 0 h 18"/>
                  <a:gd name="T6" fmla="*/ 0 w 12"/>
                  <a:gd name="T7" fmla="*/ 2 h 18"/>
                  <a:gd name="T8" fmla="*/ 4 w 12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4" y="18"/>
                    </a:moveTo>
                    <a:lnTo>
                      <a:pt x="12" y="16"/>
                    </a:lnTo>
                    <a:lnTo>
                      <a:pt x="8" y="0"/>
                    </a:lnTo>
                    <a:lnTo>
                      <a:pt x="0" y="2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78" name="Freeform 1224"/>
              <p:cNvSpPr>
                <a:spLocks/>
              </p:cNvSpPr>
              <p:nvPr/>
            </p:nvSpPr>
            <p:spPr bwMode="auto">
              <a:xfrm>
                <a:off x="4673" y="1446"/>
                <a:ext cx="12" cy="18"/>
              </a:xfrm>
              <a:custGeom>
                <a:avLst/>
                <a:gdLst>
                  <a:gd name="T0" fmla="*/ 8 w 12"/>
                  <a:gd name="T1" fmla="*/ 0 h 18"/>
                  <a:gd name="T2" fmla="*/ 0 w 12"/>
                  <a:gd name="T3" fmla="*/ 2 h 18"/>
                  <a:gd name="T4" fmla="*/ 4 w 12"/>
                  <a:gd name="T5" fmla="*/ 18 h 18"/>
                  <a:gd name="T6" fmla="*/ 12 w 12"/>
                  <a:gd name="T7" fmla="*/ 16 h 18"/>
                  <a:gd name="T8" fmla="*/ 8 w 12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8" y="0"/>
                    </a:moveTo>
                    <a:lnTo>
                      <a:pt x="0" y="2"/>
                    </a:lnTo>
                    <a:lnTo>
                      <a:pt x="4" y="18"/>
                    </a:lnTo>
                    <a:lnTo>
                      <a:pt x="12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79" name="Freeform 1225"/>
              <p:cNvSpPr>
                <a:spLocks/>
              </p:cNvSpPr>
              <p:nvPr/>
            </p:nvSpPr>
            <p:spPr bwMode="auto">
              <a:xfrm>
                <a:off x="4681" y="1369"/>
                <a:ext cx="288" cy="93"/>
              </a:xfrm>
              <a:custGeom>
                <a:avLst/>
                <a:gdLst>
                  <a:gd name="T0" fmla="*/ 284 w 288"/>
                  <a:gd name="T1" fmla="*/ 0 h 93"/>
                  <a:gd name="T2" fmla="*/ 247 w 288"/>
                  <a:gd name="T3" fmla="*/ 8 h 93"/>
                  <a:gd name="T4" fmla="*/ 213 w 288"/>
                  <a:gd name="T5" fmla="*/ 18 h 93"/>
                  <a:gd name="T6" fmla="*/ 178 w 288"/>
                  <a:gd name="T7" fmla="*/ 28 h 93"/>
                  <a:gd name="T8" fmla="*/ 142 w 288"/>
                  <a:gd name="T9" fmla="*/ 38 h 93"/>
                  <a:gd name="T10" fmla="*/ 108 w 288"/>
                  <a:gd name="T11" fmla="*/ 46 h 93"/>
                  <a:gd name="T12" fmla="*/ 71 w 288"/>
                  <a:gd name="T13" fmla="*/ 57 h 93"/>
                  <a:gd name="T14" fmla="*/ 35 w 288"/>
                  <a:gd name="T15" fmla="*/ 67 h 93"/>
                  <a:gd name="T16" fmla="*/ 0 w 288"/>
                  <a:gd name="T17" fmla="*/ 77 h 93"/>
                  <a:gd name="T18" fmla="*/ 4 w 288"/>
                  <a:gd name="T19" fmla="*/ 93 h 93"/>
                  <a:gd name="T20" fmla="*/ 41 w 288"/>
                  <a:gd name="T21" fmla="*/ 83 h 93"/>
                  <a:gd name="T22" fmla="*/ 75 w 288"/>
                  <a:gd name="T23" fmla="*/ 73 h 93"/>
                  <a:gd name="T24" fmla="*/ 112 w 288"/>
                  <a:gd name="T25" fmla="*/ 65 h 93"/>
                  <a:gd name="T26" fmla="*/ 146 w 288"/>
                  <a:gd name="T27" fmla="*/ 55 h 93"/>
                  <a:gd name="T28" fmla="*/ 182 w 288"/>
                  <a:gd name="T29" fmla="*/ 44 h 93"/>
                  <a:gd name="T30" fmla="*/ 217 w 288"/>
                  <a:gd name="T31" fmla="*/ 34 h 93"/>
                  <a:gd name="T32" fmla="*/ 253 w 288"/>
                  <a:gd name="T33" fmla="*/ 26 h 93"/>
                  <a:gd name="T34" fmla="*/ 288 w 288"/>
                  <a:gd name="T35" fmla="*/ 16 h 93"/>
                  <a:gd name="T36" fmla="*/ 284 w 288"/>
                  <a:gd name="T37" fmla="*/ 0 h 9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88" h="93">
                    <a:moveTo>
                      <a:pt x="284" y="0"/>
                    </a:moveTo>
                    <a:lnTo>
                      <a:pt x="247" y="8"/>
                    </a:lnTo>
                    <a:lnTo>
                      <a:pt x="213" y="18"/>
                    </a:lnTo>
                    <a:lnTo>
                      <a:pt x="178" y="28"/>
                    </a:lnTo>
                    <a:lnTo>
                      <a:pt x="142" y="38"/>
                    </a:lnTo>
                    <a:lnTo>
                      <a:pt x="108" y="46"/>
                    </a:lnTo>
                    <a:lnTo>
                      <a:pt x="71" y="57"/>
                    </a:lnTo>
                    <a:lnTo>
                      <a:pt x="35" y="67"/>
                    </a:lnTo>
                    <a:lnTo>
                      <a:pt x="0" y="77"/>
                    </a:lnTo>
                    <a:lnTo>
                      <a:pt x="4" y="93"/>
                    </a:lnTo>
                    <a:lnTo>
                      <a:pt x="41" y="83"/>
                    </a:lnTo>
                    <a:lnTo>
                      <a:pt x="75" y="73"/>
                    </a:lnTo>
                    <a:lnTo>
                      <a:pt x="112" y="65"/>
                    </a:lnTo>
                    <a:lnTo>
                      <a:pt x="146" y="55"/>
                    </a:lnTo>
                    <a:lnTo>
                      <a:pt x="182" y="44"/>
                    </a:lnTo>
                    <a:lnTo>
                      <a:pt x="217" y="34"/>
                    </a:lnTo>
                    <a:lnTo>
                      <a:pt x="253" y="26"/>
                    </a:lnTo>
                    <a:lnTo>
                      <a:pt x="288" y="16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80" name="Freeform 1226"/>
              <p:cNvSpPr>
                <a:spLocks/>
              </p:cNvSpPr>
              <p:nvPr/>
            </p:nvSpPr>
            <p:spPr bwMode="auto">
              <a:xfrm>
                <a:off x="4965" y="1367"/>
                <a:ext cx="12" cy="18"/>
              </a:xfrm>
              <a:custGeom>
                <a:avLst/>
                <a:gdLst>
                  <a:gd name="T0" fmla="*/ 4 w 12"/>
                  <a:gd name="T1" fmla="*/ 18 h 18"/>
                  <a:gd name="T2" fmla="*/ 12 w 12"/>
                  <a:gd name="T3" fmla="*/ 16 h 18"/>
                  <a:gd name="T4" fmla="*/ 8 w 12"/>
                  <a:gd name="T5" fmla="*/ 0 h 18"/>
                  <a:gd name="T6" fmla="*/ 0 w 12"/>
                  <a:gd name="T7" fmla="*/ 2 h 18"/>
                  <a:gd name="T8" fmla="*/ 4 w 12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4" y="18"/>
                    </a:moveTo>
                    <a:lnTo>
                      <a:pt x="12" y="16"/>
                    </a:lnTo>
                    <a:lnTo>
                      <a:pt x="8" y="0"/>
                    </a:lnTo>
                    <a:lnTo>
                      <a:pt x="0" y="2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81" name="Freeform 1227"/>
              <p:cNvSpPr>
                <a:spLocks/>
              </p:cNvSpPr>
              <p:nvPr/>
            </p:nvSpPr>
            <p:spPr bwMode="auto">
              <a:xfrm>
                <a:off x="5367" y="1258"/>
                <a:ext cx="14" cy="18"/>
              </a:xfrm>
              <a:custGeom>
                <a:avLst/>
                <a:gdLst>
                  <a:gd name="T0" fmla="*/ 8 w 14"/>
                  <a:gd name="T1" fmla="*/ 0 h 18"/>
                  <a:gd name="T2" fmla="*/ 0 w 14"/>
                  <a:gd name="T3" fmla="*/ 2 h 18"/>
                  <a:gd name="T4" fmla="*/ 4 w 14"/>
                  <a:gd name="T5" fmla="*/ 18 h 18"/>
                  <a:gd name="T6" fmla="*/ 14 w 14"/>
                  <a:gd name="T7" fmla="*/ 16 h 18"/>
                  <a:gd name="T8" fmla="*/ 8 w 14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" h="18">
                    <a:moveTo>
                      <a:pt x="8" y="0"/>
                    </a:moveTo>
                    <a:lnTo>
                      <a:pt x="0" y="2"/>
                    </a:lnTo>
                    <a:lnTo>
                      <a:pt x="4" y="18"/>
                    </a:lnTo>
                    <a:lnTo>
                      <a:pt x="14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7654" name="Freeform 1228"/>
            <p:cNvSpPr>
              <a:spLocks/>
            </p:cNvSpPr>
            <p:nvPr/>
          </p:nvSpPr>
          <p:spPr bwMode="auto">
            <a:xfrm>
              <a:off x="5755" y="1254"/>
              <a:ext cx="247" cy="83"/>
            </a:xfrm>
            <a:custGeom>
              <a:avLst/>
              <a:gdLst>
                <a:gd name="T0" fmla="*/ 241 w 247"/>
                <a:gd name="T1" fmla="*/ 0 h 83"/>
                <a:gd name="T2" fmla="*/ 213 w 247"/>
                <a:gd name="T3" fmla="*/ 8 h 83"/>
                <a:gd name="T4" fmla="*/ 182 w 247"/>
                <a:gd name="T5" fmla="*/ 16 h 83"/>
                <a:gd name="T6" fmla="*/ 152 w 247"/>
                <a:gd name="T7" fmla="*/ 24 h 83"/>
                <a:gd name="T8" fmla="*/ 122 w 247"/>
                <a:gd name="T9" fmla="*/ 32 h 83"/>
                <a:gd name="T10" fmla="*/ 91 w 247"/>
                <a:gd name="T11" fmla="*/ 40 h 83"/>
                <a:gd name="T12" fmla="*/ 61 w 247"/>
                <a:gd name="T13" fmla="*/ 49 h 83"/>
                <a:gd name="T14" fmla="*/ 31 w 247"/>
                <a:gd name="T15" fmla="*/ 57 h 83"/>
                <a:gd name="T16" fmla="*/ 0 w 247"/>
                <a:gd name="T17" fmla="*/ 67 h 83"/>
                <a:gd name="T18" fmla="*/ 6 w 247"/>
                <a:gd name="T19" fmla="*/ 83 h 83"/>
                <a:gd name="T20" fmla="*/ 35 w 247"/>
                <a:gd name="T21" fmla="*/ 75 h 83"/>
                <a:gd name="T22" fmla="*/ 65 w 247"/>
                <a:gd name="T23" fmla="*/ 65 h 83"/>
                <a:gd name="T24" fmla="*/ 95 w 247"/>
                <a:gd name="T25" fmla="*/ 57 h 83"/>
                <a:gd name="T26" fmla="*/ 126 w 247"/>
                <a:gd name="T27" fmla="*/ 49 h 83"/>
                <a:gd name="T28" fmla="*/ 156 w 247"/>
                <a:gd name="T29" fmla="*/ 40 h 83"/>
                <a:gd name="T30" fmla="*/ 186 w 247"/>
                <a:gd name="T31" fmla="*/ 32 h 83"/>
                <a:gd name="T32" fmla="*/ 217 w 247"/>
                <a:gd name="T33" fmla="*/ 24 h 83"/>
                <a:gd name="T34" fmla="*/ 247 w 247"/>
                <a:gd name="T35" fmla="*/ 16 h 83"/>
                <a:gd name="T36" fmla="*/ 241 w 247"/>
                <a:gd name="T37" fmla="*/ 0 h 8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47" h="83">
                  <a:moveTo>
                    <a:pt x="241" y="0"/>
                  </a:moveTo>
                  <a:lnTo>
                    <a:pt x="213" y="8"/>
                  </a:lnTo>
                  <a:lnTo>
                    <a:pt x="182" y="16"/>
                  </a:lnTo>
                  <a:lnTo>
                    <a:pt x="152" y="24"/>
                  </a:lnTo>
                  <a:lnTo>
                    <a:pt x="122" y="32"/>
                  </a:lnTo>
                  <a:lnTo>
                    <a:pt x="91" y="40"/>
                  </a:lnTo>
                  <a:lnTo>
                    <a:pt x="61" y="49"/>
                  </a:lnTo>
                  <a:lnTo>
                    <a:pt x="31" y="57"/>
                  </a:lnTo>
                  <a:lnTo>
                    <a:pt x="0" y="67"/>
                  </a:lnTo>
                  <a:lnTo>
                    <a:pt x="6" y="83"/>
                  </a:lnTo>
                  <a:lnTo>
                    <a:pt x="35" y="75"/>
                  </a:lnTo>
                  <a:lnTo>
                    <a:pt x="65" y="65"/>
                  </a:lnTo>
                  <a:lnTo>
                    <a:pt x="95" y="57"/>
                  </a:lnTo>
                  <a:lnTo>
                    <a:pt x="126" y="49"/>
                  </a:lnTo>
                  <a:lnTo>
                    <a:pt x="156" y="40"/>
                  </a:lnTo>
                  <a:lnTo>
                    <a:pt x="186" y="32"/>
                  </a:lnTo>
                  <a:lnTo>
                    <a:pt x="217" y="24"/>
                  </a:lnTo>
                  <a:lnTo>
                    <a:pt x="247" y="16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55" name="Freeform 1229"/>
            <p:cNvSpPr>
              <a:spLocks/>
            </p:cNvSpPr>
            <p:nvPr/>
          </p:nvSpPr>
          <p:spPr bwMode="auto">
            <a:xfrm>
              <a:off x="5996" y="1252"/>
              <a:ext cx="14" cy="18"/>
            </a:xfrm>
            <a:custGeom>
              <a:avLst/>
              <a:gdLst>
                <a:gd name="T0" fmla="*/ 6 w 14"/>
                <a:gd name="T1" fmla="*/ 18 h 18"/>
                <a:gd name="T2" fmla="*/ 14 w 14"/>
                <a:gd name="T3" fmla="*/ 16 h 18"/>
                <a:gd name="T4" fmla="*/ 8 w 14"/>
                <a:gd name="T5" fmla="*/ 0 h 18"/>
                <a:gd name="T6" fmla="*/ 0 w 14"/>
                <a:gd name="T7" fmla="*/ 2 h 18"/>
                <a:gd name="T8" fmla="*/ 6 w 14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8">
                  <a:moveTo>
                    <a:pt x="6" y="18"/>
                  </a:moveTo>
                  <a:lnTo>
                    <a:pt x="14" y="16"/>
                  </a:lnTo>
                  <a:lnTo>
                    <a:pt x="8" y="0"/>
                  </a:lnTo>
                  <a:lnTo>
                    <a:pt x="0" y="2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56" name="Freeform 1230"/>
            <p:cNvSpPr>
              <a:spLocks/>
            </p:cNvSpPr>
            <p:nvPr/>
          </p:nvSpPr>
          <p:spPr bwMode="auto">
            <a:xfrm>
              <a:off x="4196" y="1852"/>
              <a:ext cx="14" cy="19"/>
            </a:xfrm>
            <a:custGeom>
              <a:avLst/>
              <a:gdLst>
                <a:gd name="T0" fmla="*/ 8 w 14"/>
                <a:gd name="T1" fmla="*/ 0 h 19"/>
                <a:gd name="T2" fmla="*/ 0 w 14"/>
                <a:gd name="T3" fmla="*/ 2 h 19"/>
                <a:gd name="T4" fmla="*/ 4 w 14"/>
                <a:gd name="T5" fmla="*/ 19 h 19"/>
                <a:gd name="T6" fmla="*/ 14 w 14"/>
                <a:gd name="T7" fmla="*/ 17 h 19"/>
                <a:gd name="T8" fmla="*/ 8 w 14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9">
                  <a:moveTo>
                    <a:pt x="8" y="0"/>
                  </a:moveTo>
                  <a:lnTo>
                    <a:pt x="0" y="2"/>
                  </a:lnTo>
                  <a:lnTo>
                    <a:pt x="4" y="19"/>
                  </a:lnTo>
                  <a:lnTo>
                    <a:pt x="14" y="1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57" name="Freeform 1231"/>
            <p:cNvSpPr>
              <a:spLocks/>
            </p:cNvSpPr>
            <p:nvPr/>
          </p:nvSpPr>
          <p:spPr bwMode="auto">
            <a:xfrm>
              <a:off x="4204" y="1723"/>
              <a:ext cx="483" cy="146"/>
            </a:xfrm>
            <a:custGeom>
              <a:avLst/>
              <a:gdLst>
                <a:gd name="T0" fmla="*/ 477 w 483"/>
                <a:gd name="T1" fmla="*/ 0 h 146"/>
                <a:gd name="T2" fmla="*/ 418 w 483"/>
                <a:gd name="T3" fmla="*/ 16 h 146"/>
                <a:gd name="T4" fmla="*/ 358 w 483"/>
                <a:gd name="T5" fmla="*/ 32 h 146"/>
                <a:gd name="T6" fmla="*/ 299 w 483"/>
                <a:gd name="T7" fmla="*/ 49 h 146"/>
                <a:gd name="T8" fmla="*/ 238 w 483"/>
                <a:gd name="T9" fmla="*/ 65 h 146"/>
                <a:gd name="T10" fmla="*/ 180 w 483"/>
                <a:gd name="T11" fmla="*/ 81 h 146"/>
                <a:gd name="T12" fmla="*/ 119 w 483"/>
                <a:gd name="T13" fmla="*/ 97 h 146"/>
                <a:gd name="T14" fmla="*/ 60 w 483"/>
                <a:gd name="T15" fmla="*/ 113 h 146"/>
                <a:gd name="T16" fmla="*/ 0 w 483"/>
                <a:gd name="T17" fmla="*/ 129 h 146"/>
                <a:gd name="T18" fmla="*/ 6 w 483"/>
                <a:gd name="T19" fmla="*/ 146 h 146"/>
                <a:gd name="T20" fmla="*/ 64 w 483"/>
                <a:gd name="T21" fmla="*/ 129 h 146"/>
                <a:gd name="T22" fmla="*/ 125 w 483"/>
                <a:gd name="T23" fmla="*/ 113 h 146"/>
                <a:gd name="T24" fmla="*/ 184 w 483"/>
                <a:gd name="T25" fmla="*/ 97 h 146"/>
                <a:gd name="T26" fmla="*/ 244 w 483"/>
                <a:gd name="T27" fmla="*/ 81 h 146"/>
                <a:gd name="T28" fmla="*/ 303 w 483"/>
                <a:gd name="T29" fmla="*/ 65 h 146"/>
                <a:gd name="T30" fmla="*/ 364 w 483"/>
                <a:gd name="T31" fmla="*/ 49 h 146"/>
                <a:gd name="T32" fmla="*/ 422 w 483"/>
                <a:gd name="T33" fmla="*/ 32 h 146"/>
                <a:gd name="T34" fmla="*/ 483 w 483"/>
                <a:gd name="T35" fmla="*/ 16 h 146"/>
                <a:gd name="T36" fmla="*/ 477 w 483"/>
                <a:gd name="T37" fmla="*/ 0 h 1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83" h="146">
                  <a:moveTo>
                    <a:pt x="477" y="0"/>
                  </a:moveTo>
                  <a:lnTo>
                    <a:pt x="418" y="16"/>
                  </a:lnTo>
                  <a:lnTo>
                    <a:pt x="358" y="32"/>
                  </a:lnTo>
                  <a:lnTo>
                    <a:pt x="299" y="49"/>
                  </a:lnTo>
                  <a:lnTo>
                    <a:pt x="238" y="65"/>
                  </a:lnTo>
                  <a:lnTo>
                    <a:pt x="180" y="81"/>
                  </a:lnTo>
                  <a:lnTo>
                    <a:pt x="119" y="97"/>
                  </a:lnTo>
                  <a:lnTo>
                    <a:pt x="60" y="113"/>
                  </a:lnTo>
                  <a:lnTo>
                    <a:pt x="0" y="129"/>
                  </a:lnTo>
                  <a:lnTo>
                    <a:pt x="6" y="146"/>
                  </a:lnTo>
                  <a:lnTo>
                    <a:pt x="64" y="129"/>
                  </a:lnTo>
                  <a:lnTo>
                    <a:pt x="125" y="113"/>
                  </a:lnTo>
                  <a:lnTo>
                    <a:pt x="184" y="97"/>
                  </a:lnTo>
                  <a:lnTo>
                    <a:pt x="244" y="81"/>
                  </a:lnTo>
                  <a:lnTo>
                    <a:pt x="303" y="65"/>
                  </a:lnTo>
                  <a:lnTo>
                    <a:pt x="364" y="49"/>
                  </a:lnTo>
                  <a:lnTo>
                    <a:pt x="422" y="32"/>
                  </a:lnTo>
                  <a:lnTo>
                    <a:pt x="483" y="16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58" name="Freeform 1232"/>
            <p:cNvSpPr>
              <a:spLocks/>
            </p:cNvSpPr>
            <p:nvPr/>
          </p:nvSpPr>
          <p:spPr bwMode="auto">
            <a:xfrm>
              <a:off x="4681" y="1719"/>
              <a:ext cx="14" cy="20"/>
            </a:xfrm>
            <a:custGeom>
              <a:avLst/>
              <a:gdLst>
                <a:gd name="T0" fmla="*/ 6 w 14"/>
                <a:gd name="T1" fmla="*/ 20 h 20"/>
                <a:gd name="T2" fmla="*/ 14 w 14"/>
                <a:gd name="T3" fmla="*/ 16 h 20"/>
                <a:gd name="T4" fmla="*/ 8 w 14"/>
                <a:gd name="T5" fmla="*/ 0 h 20"/>
                <a:gd name="T6" fmla="*/ 0 w 14"/>
                <a:gd name="T7" fmla="*/ 4 h 20"/>
                <a:gd name="T8" fmla="*/ 6 w 14"/>
                <a:gd name="T9" fmla="*/ 2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20">
                  <a:moveTo>
                    <a:pt x="6" y="20"/>
                  </a:moveTo>
                  <a:lnTo>
                    <a:pt x="14" y="16"/>
                  </a:lnTo>
                  <a:lnTo>
                    <a:pt x="8" y="0"/>
                  </a:lnTo>
                  <a:lnTo>
                    <a:pt x="0" y="4"/>
                  </a:lnTo>
                  <a:lnTo>
                    <a:pt x="6" y="2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59" name="Freeform 1233"/>
            <p:cNvSpPr>
              <a:spLocks/>
            </p:cNvSpPr>
            <p:nvPr/>
          </p:nvSpPr>
          <p:spPr bwMode="auto">
            <a:xfrm>
              <a:off x="4851" y="1675"/>
              <a:ext cx="12" cy="18"/>
            </a:xfrm>
            <a:custGeom>
              <a:avLst/>
              <a:gdLst>
                <a:gd name="T0" fmla="*/ 8 w 12"/>
                <a:gd name="T1" fmla="*/ 0 h 18"/>
                <a:gd name="T2" fmla="*/ 0 w 12"/>
                <a:gd name="T3" fmla="*/ 2 h 18"/>
                <a:gd name="T4" fmla="*/ 4 w 12"/>
                <a:gd name="T5" fmla="*/ 18 h 18"/>
                <a:gd name="T6" fmla="*/ 12 w 12"/>
                <a:gd name="T7" fmla="*/ 16 h 18"/>
                <a:gd name="T8" fmla="*/ 8 w 12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8">
                  <a:moveTo>
                    <a:pt x="8" y="0"/>
                  </a:moveTo>
                  <a:lnTo>
                    <a:pt x="0" y="2"/>
                  </a:lnTo>
                  <a:lnTo>
                    <a:pt x="4" y="18"/>
                  </a:lnTo>
                  <a:lnTo>
                    <a:pt x="12" y="1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60" name="Freeform 1234"/>
            <p:cNvSpPr>
              <a:spLocks/>
            </p:cNvSpPr>
            <p:nvPr/>
          </p:nvSpPr>
          <p:spPr bwMode="auto">
            <a:xfrm>
              <a:off x="4859" y="1533"/>
              <a:ext cx="520" cy="158"/>
            </a:xfrm>
            <a:custGeom>
              <a:avLst/>
              <a:gdLst>
                <a:gd name="T0" fmla="*/ 514 w 520"/>
                <a:gd name="T1" fmla="*/ 0 h 158"/>
                <a:gd name="T2" fmla="*/ 451 w 520"/>
                <a:gd name="T3" fmla="*/ 18 h 158"/>
                <a:gd name="T4" fmla="*/ 386 w 520"/>
                <a:gd name="T5" fmla="*/ 36 h 158"/>
                <a:gd name="T6" fmla="*/ 322 w 520"/>
                <a:gd name="T7" fmla="*/ 53 h 158"/>
                <a:gd name="T8" fmla="*/ 257 w 520"/>
                <a:gd name="T9" fmla="*/ 71 h 158"/>
                <a:gd name="T10" fmla="*/ 194 w 520"/>
                <a:gd name="T11" fmla="*/ 89 h 158"/>
                <a:gd name="T12" fmla="*/ 130 w 520"/>
                <a:gd name="T13" fmla="*/ 105 h 158"/>
                <a:gd name="T14" fmla="*/ 65 w 520"/>
                <a:gd name="T15" fmla="*/ 123 h 158"/>
                <a:gd name="T16" fmla="*/ 0 w 520"/>
                <a:gd name="T17" fmla="*/ 142 h 158"/>
                <a:gd name="T18" fmla="*/ 4 w 520"/>
                <a:gd name="T19" fmla="*/ 158 h 158"/>
                <a:gd name="T20" fmla="*/ 69 w 520"/>
                <a:gd name="T21" fmla="*/ 140 h 158"/>
                <a:gd name="T22" fmla="*/ 134 w 520"/>
                <a:gd name="T23" fmla="*/ 121 h 158"/>
                <a:gd name="T24" fmla="*/ 198 w 520"/>
                <a:gd name="T25" fmla="*/ 105 h 158"/>
                <a:gd name="T26" fmla="*/ 263 w 520"/>
                <a:gd name="T27" fmla="*/ 87 h 158"/>
                <a:gd name="T28" fmla="*/ 326 w 520"/>
                <a:gd name="T29" fmla="*/ 69 h 158"/>
                <a:gd name="T30" fmla="*/ 390 w 520"/>
                <a:gd name="T31" fmla="*/ 53 h 158"/>
                <a:gd name="T32" fmla="*/ 455 w 520"/>
                <a:gd name="T33" fmla="*/ 34 h 158"/>
                <a:gd name="T34" fmla="*/ 520 w 520"/>
                <a:gd name="T35" fmla="*/ 16 h 158"/>
                <a:gd name="T36" fmla="*/ 514 w 520"/>
                <a:gd name="T37" fmla="*/ 0 h 1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20" h="158">
                  <a:moveTo>
                    <a:pt x="514" y="0"/>
                  </a:moveTo>
                  <a:lnTo>
                    <a:pt x="451" y="18"/>
                  </a:lnTo>
                  <a:lnTo>
                    <a:pt x="386" y="36"/>
                  </a:lnTo>
                  <a:lnTo>
                    <a:pt x="322" y="53"/>
                  </a:lnTo>
                  <a:lnTo>
                    <a:pt x="257" y="71"/>
                  </a:lnTo>
                  <a:lnTo>
                    <a:pt x="194" y="89"/>
                  </a:lnTo>
                  <a:lnTo>
                    <a:pt x="130" y="105"/>
                  </a:lnTo>
                  <a:lnTo>
                    <a:pt x="65" y="123"/>
                  </a:lnTo>
                  <a:lnTo>
                    <a:pt x="0" y="142"/>
                  </a:lnTo>
                  <a:lnTo>
                    <a:pt x="4" y="158"/>
                  </a:lnTo>
                  <a:lnTo>
                    <a:pt x="69" y="140"/>
                  </a:lnTo>
                  <a:lnTo>
                    <a:pt x="134" y="121"/>
                  </a:lnTo>
                  <a:lnTo>
                    <a:pt x="198" y="105"/>
                  </a:lnTo>
                  <a:lnTo>
                    <a:pt x="263" y="87"/>
                  </a:lnTo>
                  <a:lnTo>
                    <a:pt x="326" y="69"/>
                  </a:lnTo>
                  <a:lnTo>
                    <a:pt x="390" y="53"/>
                  </a:lnTo>
                  <a:lnTo>
                    <a:pt x="455" y="34"/>
                  </a:lnTo>
                  <a:lnTo>
                    <a:pt x="520" y="16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61" name="Freeform 1235"/>
            <p:cNvSpPr>
              <a:spLocks/>
            </p:cNvSpPr>
            <p:nvPr/>
          </p:nvSpPr>
          <p:spPr bwMode="auto">
            <a:xfrm>
              <a:off x="5373" y="1531"/>
              <a:ext cx="14" cy="18"/>
            </a:xfrm>
            <a:custGeom>
              <a:avLst/>
              <a:gdLst>
                <a:gd name="T0" fmla="*/ 6 w 14"/>
                <a:gd name="T1" fmla="*/ 18 h 18"/>
                <a:gd name="T2" fmla="*/ 14 w 14"/>
                <a:gd name="T3" fmla="*/ 16 h 18"/>
                <a:gd name="T4" fmla="*/ 8 w 14"/>
                <a:gd name="T5" fmla="*/ 0 h 18"/>
                <a:gd name="T6" fmla="*/ 0 w 14"/>
                <a:gd name="T7" fmla="*/ 2 h 18"/>
                <a:gd name="T8" fmla="*/ 6 w 14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8">
                  <a:moveTo>
                    <a:pt x="6" y="18"/>
                  </a:moveTo>
                  <a:lnTo>
                    <a:pt x="14" y="16"/>
                  </a:lnTo>
                  <a:lnTo>
                    <a:pt x="8" y="0"/>
                  </a:lnTo>
                  <a:lnTo>
                    <a:pt x="0" y="2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62" name="Freeform 1236"/>
            <p:cNvSpPr>
              <a:spLocks/>
            </p:cNvSpPr>
            <p:nvPr/>
          </p:nvSpPr>
          <p:spPr bwMode="auto">
            <a:xfrm>
              <a:off x="5597" y="1470"/>
              <a:ext cx="15" cy="19"/>
            </a:xfrm>
            <a:custGeom>
              <a:avLst/>
              <a:gdLst>
                <a:gd name="T0" fmla="*/ 9 w 15"/>
                <a:gd name="T1" fmla="*/ 0 h 19"/>
                <a:gd name="T2" fmla="*/ 0 w 15"/>
                <a:gd name="T3" fmla="*/ 2 h 19"/>
                <a:gd name="T4" fmla="*/ 6 w 15"/>
                <a:gd name="T5" fmla="*/ 19 h 19"/>
                <a:gd name="T6" fmla="*/ 15 w 15"/>
                <a:gd name="T7" fmla="*/ 17 h 19"/>
                <a:gd name="T8" fmla="*/ 9 w 15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19">
                  <a:moveTo>
                    <a:pt x="9" y="0"/>
                  </a:moveTo>
                  <a:lnTo>
                    <a:pt x="0" y="2"/>
                  </a:lnTo>
                  <a:lnTo>
                    <a:pt x="6" y="19"/>
                  </a:lnTo>
                  <a:lnTo>
                    <a:pt x="15" y="1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63" name="Freeform 1237"/>
            <p:cNvSpPr>
              <a:spLocks/>
            </p:cNvSpPr>
            <p:nvPr/>
          </p:nvSpPr>
          <p:spPr bwMode="auto">
            <a:xfrm>
              <a:off x="5606" y="1333"/>
              <a:ext cx="511" cy="154"/>
            </a:xfrm>
            <a:custGeom>
              <a:avLst/>
              <a:gdLst>
                <a:gd name="T0" fmla="*/ 505 w 511"/>
                <a:gd name="T1" fmla="*/ 0 h 154"/>
                <a:gd name="T2" fmla="*/ 443 w 511"/>
                <a:gd name="T3" fmla="*/ 16 h 154"/>
                <a:gd name="T4" fmla="*/ 380 w 511"/>
                <a:gd name="T5" fmla="*/ 34 h 154"/>
                <a:gd name="T6" fmla="*/ 317 w 511"/>
                <a:gd name="T7" fmla="*/ 50 h 154"/>
                <a:gd name="T8" fmla="*/ 254 w 511"/>
                <a:gd name="T9" fmla="*/ 69 h 154"/>
                <a:gd name="T10" fmla="*/ 190 w 511"/>
                <a:gd name="T11" fmla="*/ 85 h 154"/>
                <a:gd name="T12" fmla="*/ 127 w 511"/>
                <a:gd name="T13" fmla="*/ 103 h 154"/>
                <a:gd name="T14" fmla="*/ 64 w 511"/>
                <a:gd name="T15" fmla="*/ 119 h 154"/>
                <a:gd name="T16" fmla="*/ 0 w 511"/>
                <a:gd name="T17" fmla="*/ 137 h 154"/>
                <a:gd name="T18" fmla="*/ 6 w 511"/>
                <a:gd name="T19" fmla="*/ 154 h 154"/>
                <a:gd name="T20" fmla="*/ 68 w 511"/>
                <a:gd name="T21" fmla="*/ 135 h 154"/>
                <a:gd name="T22" fmla="*/ 131 w 511"/>
                <a:gd name="T23" fmla="*/ 119 h 154"/>
                <a:gd name="T24" fmla="*/ 196 w 511"/>
                <a:gd name="T25" fmla="*/ 101 h 154"/>
                <a:gd name="T26" fmla="*/ 258 w 511"/>
                <a:gd name="T27" fmla="*/ 85 h 154"/>
                <a:gd name="T28" fmla="*/ 321 w 511"/>
                <a:gd name="T29" fmla="*/ 67 h 154"/>
                <a:gd name="T30" fmla="*/ 384 w 511"/>
                <a:gd name="T31" fmla="*/ 50 h 154"/>
                <a:gd name="T32" fmla="*/ 447 w 511"/>
                <a:gd name="T33" fmla="*/ 32 h 154"/>
                <a:gd name="T34" fmla="*/ 511 w 511"/>
                <a:gd name="T35" fmla="*/ 16 h 154"/>
                <a:gd name="T36" fmla="*/ 505 w 511"/>
                <a:gd name="T37" fmla="*/ 0 h 1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11" h="154">
                  <a:moveTo>
                    <a:pt x="505" y="0"/>
                  </a:moveTo>
                  <a:lnTo>
                    <a:pt x="443" y="16"/>
                  </a:lnTo>
                  <a:lnTo>
                    <a:pt x="380" y="34"/>
                  </a:lnTo>
                  <a:lnTo>
                    <a:pt x="317" y="50"/>
                  </a:lnTo>
                  <a:lnTo>
                    <a:pt x="254" y="69"/>
                  </a:lnTo>
                  <a:lnTo>
                    <a:pt x="190" y="85"/>
                  </a:lnTo>
                  <a:lnTo>
                    <a:pt x="127" y="103"/>
                  </a:lnTo>
                  <a:lnTo>
                    <a:pt x="64" y="119"/>
                  </a:lnTo>
                  <a:lnTo>
                    <a:pt x="0" y="137"/>
                  </a:lnTo>
                  <a:lnTo>
                    <a:pt x="6" y="154"/>
                  </a:lnTo>
                  <a:lnTo>
                    <a:pt x="68" y="135"/>
                  </a:lnTo>
                  <a:lnTo>
                    <a:pt x="131" y="119"/>
                  </a:lnTo>
                  <a:lnTo>
                    <a:pt x="196" y="101"/>
                  </a:lnTo>
                  <a:lnTo>
                    <a:pt x="258" y="85"/>
                  </a:lnTo>
                  <a:lnTo>
                    <a:pt x="321" y="67"/>
                  </a:lnTo>
                  <a:lnTo>
                    <a:pt x="384" y="50"/>
                  </a:lnTo>
                  <a:lnTo>
                    <a:pt x="447" y="32"/>
                  </a:lnTo>
                  <a:lnTo>
                    <a:pt x="511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64" name="Freeform 1238"/>
            <p:cNvSpPr>
              <a:spLocks/>
            </p:cNvSpPr>
            <p:nvPr/>
          </p:nvSpPr>
          <p:spPr bwMode="auto">
            <a:xfrm>
              <a:off x="6111" y="1331"/>
              <a:ext cx="14" cy="18"/>
            </a:xfrm>
            <a:custGeom>
              <a:avLst/>
              <a:gdLst>
                <a:gd name="T0" fmla="*/ 6 w 14"/>
                <a:gd name="T1" fmla="*/ 18 h 18"/>
                <a:gd name="T2" fmla="*/ 14 w 14"/>
                <a:gd name="T3" fmla="*/ 16 h 18"/>
                <a:gd name="T4" fmla="*/ 8 w 14"/>
                <a:gd name="T5" fmla="*/ 0 h 18"/>
                <a:gd name="T6" fmla="*/ 0 w 14"/>
                <a:gd name="T7" fmla="*/ 2 h 18"/>
                <a:gd name="T8" fmla="*/ 6 w 14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8">
                  <a:moveTo>
                    <a:pt x="6" y="18"/>
                  </a:moveTo>
                  <a:lnTo>
                    <a:pt x="14" y="16"/>
                  </a:lnTo>
                  <a:lnTo>
                    <a:pt x="8" y="0"/>
                  </a:lnTo>
                  <a:lnTo>
                    <a:pt x="0" y="2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65" name="Freeform 1239"/>
            <p:cNvSpPr>
              <a:spLocks/>
            </p:cNvSpPr>
            <p:nvPr/>
          </p:nvSpPr>
          <p:spPr bwMode="auto">
            <a:xfrm>
              <a:off x="3101" y="2277"/>
              <a:ext cx="12" cy="20"/>
            </a:xfrm>
            <a:custGeom>
              <a:avLst/>
              <a:gdLst>
                <a:gd name="T0" fmla="*/ 8 w 12"/>
                <a:gd name="T1" fmla="*/ 0 h 20"/>
                <a:gd name="T2" fmla="*/ 0 w 12"/>
                <a:gd name="T3" fmla="*/ 4 h 20"/>
                <a:gd name="T4" fmla="*/ 4 w 12"/>
                <a:gd name="T5" fmla="*/ 20 h 20"/>
                <a:gd name="T6" fmla="*/ 12 w 12"/>
                <a:gd name="T7" fmla="*/ 18 h 20"/>
                <a:gd name="T8" fmla="*/ 8 w 12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20">
                  <a:moveTo>
                    <a:pt x="8" y="0"/>
                  </a:moveTo>
                  <a:lnTo>
                    <a:pt x="0" y="4"/>
                  </a:lnTo>
                  <a:lnTo>
                    <a:pt x="4" y="20"/>
                  </a:lnTo>
                  <a:lnTo>
                    <a:pt x="12" y="1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66" name="Freeform 1240"/>
            <p:cNvSpPr>
              <a:spLocks/>
            </p:cNvSpPr>
            <p:nvPr/>
          </p:nvSpPr>
          <p:spPr bwMode="auto">
            <a:xfrm>
              <a:off x="3109" y="2063"/>
              <a:ext cx="785" cy="232"/>
            </a:xfrm>
            <a:custGeom>
              <a:avLst/>
              <a:gdLst>
                <a:gd name="T0" fmla="*/ 781 w 785"/>
                <a:gd name="T1" fmla="*/ 0 h 232"/>
                <a:gd name="T2" fmla="*/ 684 w 785"/>
                <a:gd name="T3" fmla="*/ 26 h 232"/>
                <a:gd name="T4" fmla="*/ 587 w 785"/>
                <a:gd name="T5" fmla="*/ 54 h 232"/>
                <a:gd name="T6" fmla="*/ 488 w 785"/>
                <a:gd name="T7" fmla="*/ 81 h 232"/>
                <a:gd name="T8" fmla="*/ 391 w 785"/>
                <a:gd name="T9" fmla="*/ 107 h 232"/>
                <a:gd name="T10" fmla="*/ 294 w 785"/>
                <a:gd name="T11" fmla="*/ 133 h 232"/>
                <a:gd name="T12" fmla="*/ 196 w 785"/>
                <a:gd name="T13" fmla="*/ 161 h 232"/>
                <a:gd name="T14" fmla="*/ 97 w 785"/>
                <a:gd name="T15" fmla="*/ 188 h 232"/>
                <a:gd name="T16" fmla="*/ 0 w 785"/>
                <a:gd name="T17" fmla="*/ 214 h 232"/>
                <a:gd name="T18" fmla="*/ 4 w 785"/>
                <a:gd name="T19" fmla="*/ 232 h 232"/>
                <a:gd name="T20" fmla="*/ 101 w 785"/>
                <a:gd name="T21" fmla="*/ 204 h 232"/>
                <a:gd name="T22" fmla="*/ 200 w 785"/>
                <a:gd name="T23" fmla="*/ 178 h 232"/>
                <a:gd name="T24" fmla="*/ 298 w 785"/>
                <a:gd name="T25" fmla="*/ 151 h 232"/>
                <a:gd name="T26" fmla="*/ 395 w 785"/>
                <a:gd name="T27" fmla="*/ 123 h 232"/>
                <a:gd name="T28" fmla="*/ 494 w 785"/>
                <a:gd name="T29" fmla="*/ 97 h 232"/>
                <a:gd name="T30" fmla="*/ 591 w 785"/>
                <a:gd name="T31" fmla="*/ 70 h 232"/>
                <a:gd name="T32" fmla="*/ 688 w 785"/>
                <a:gd name="T33" fmla="*/ 44 h 232"/>
                <a:gd name="T34" fmla="*/ 785 w 785"/>
                <a:gd name="T35" fmla="*/ 16 h 232"/>
                <a:gd name="T36" fmla="*/ 781 w 785"/>
                <a:gd name="T37" fmla="*/ 0 h 2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85" h="232">
                  <a:moveTo>
                    <a:pt x="781" y="0"/>
                  </a:moveTo>
                  <a:lnTo>
                    <a:pt x="684" y="26"/>
                  </a:lnTo>
                  <a:lnTo>
                    <a:pt x="587" y="54"/>
                  </a:lnTo>
                  <a:lnTo>
                    <a:pt x="488" y="81"/>
                  </a:lnTo>
                  <a:lnTo>
                    <a:pt x="391" y="107"/>
                  </a:lnTo>
                  <a:lnTo>
                    <a:pt x="294" y="133"/>
                  </a:lnTo>
                  <a:lnTo>
                    <a:pt x="196" y="161"/>
                  </a:lnTo>
                  <a:lnTo>
                    <a:pt x="97" y="188"/>
                  </a:lnTo>
                  <a:lnTo>
                    <a:pt x="0" y="214"/>
                  </a:lnTo>
                  <a:lnTo>
                    <a:pt x="4" y="232"/>
                  </a:lnTo>
                  <a:lnTo>
                    <a:pt x="101" y="204"/>
                  </a:lnTo>
                  <a:lnTo>
                    <a:pt x="200" y="178"/>
                  </a:lnTo>
                  <a:lnTo>
                    <a:pt x="298" y="151"/>
                  </a:lnTo>
                  <a:lnTo>
                    <a:pt x="395" y="123"/>
                  </a:lnTo>
                  <a:lnTo>
                    <a:pt x="494" y="97"/>
                  </a:lnTo>
                  <a:lnTo>
                    <a:pt x="591" y="70"/>
                  </a:lnTo>
                  <a:lnTo>
                    <a:pt x="688" y="44"/>
                  </a:lnTo>
                  <a:lnTo>
                    <a:pt x="785" y="16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67" name="Freeform 1241"/>
            <p:cNvSpPr>
              <a:spLocks/>
            </p:cNvSpPr>
            <p:nvPr/>
          </p:nvSpPr>
          <p:spPr bwMode="auto">
            <a:xfrm>
              <a:off x="3890" y="2061"/>
              <a:ext cx="12" cy="18"/>
            </a:xfrm>
            <a:custGeom>
              <a:avLst/>
              <a:gdLst>
                <a:gd name="T0" fmla="*/ 4 w 12"/>
                <a:gd name="T1" fmla="*/ 18 h 18"/>
                <a:gd name="T2" fmla="*/ 12 w 12"/>
                <a:gd name="T3" fmla="*/ 16 h 18"/>
                <a:gd name="T4" fmla="*/ 8 w 12"/>
                <a:gd name="T5" fmla="*/ 0 h 18"/>
                <a:gd name="T6" fmla="*/ 0 w 12"/>
                <a:gd name="T7" fmla="*/ 2 h 18"/>
                <a:gd name="T8" fmla="*/ 4 w 12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8">
                  <a:moveTo>
                    <a:pt x="4" y="18"/>
                  </a:moveTo>
                  <a:lnTo>
                    <a:pt x="12" y="16"/>
                  </a:lnTo>
                  <a:lnTo>
                    <a:pt x="8" y="0"/>
                  </a:lnTo>
                  <a:lnTo>
                    <a:pt x="0" y="2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68" name="Freeform 1242"/>
            <p:cNvSpPr>
              <a:spLocks/>
            </p:cNvSpPr>
            <p:nvPr/>
          </p:nvSpPr>
          <p:spPr bwMode="auto">
            <a:xfrm>
              <a:off x="3999" y="2030"/>
              <a:ext cx="12" cy="19"/>
            </a:xfrm>
            <a:custGeom>
              <a:avLst/>
              <a:gdLst>
                <a:gd name="T0" fmla="*/ 8 w 12"/>
                <a:gd name="T1" fmla="*/ 0 h 19"/>
                <a:gd name="T2" fmla="*/ 0 w 12"/>
                <a:gd name="T3" fmla="*/ 2 h 19"/>
                <a:gd name="T4" fmla="*/ 4 w 12"/>
                <a:gd name="T5" fmla="*/ 19 h 19"/>
                <a:gd name="T6" fmla="*/ 12 w 12"/>
                <a:gd name="T7" fmla="*/ 17 h 19"/>
                <a:gd name="T8" fmla="*/ 8 w 12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9">
                  <a:moveTo>
                    <a:pt x="8" y="0"/>
                  </a:moveTo>
                  <a:lnTo>
                    <a:pt x="0" y="2"/>
                  </a:lnTo>
                  <a:lnTo>
                    <a:pt x="4" y="19"/>
                  </a:lnTo>
                  <a:lnTo>
                    <a:pt x="12" y="1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69" name="Freeform 1243"/>
            <p:cNvSpPr>
              <a:spLocks/>
            </p:cNvSpPr>
            <p:nvPr/>
          </p:nvSpPr>
          <p:spPr bwMode="auto">
            <a:xfrm>
              <a:off x="4007" y="1857"/>
              <a:ext cx="642" cy="190"/>
            </a:xfrm>
            <a:custGeom>
              <a:avLst/>
              <a:gdLst>
                <a:gd name="T0" fmla="*/ 636 w 642"/>
                <a:gd name="T1" fmla="*/ 0 h 190"/>
                <a:gd name="T2" fmla="*/ 557 w 642"/>
                <a:gd name="T3" fmla="*/ 22 h 190"/>
                <a:gd name="T4" fmla="*/ 478 w 642"/>
                <a:gd name="T5" fmla="*/ 42 h 190"/>
                <a:gd name="T6" fmla="*/ 399 w 642"/>
                <a:gd name="T7" fmla="*/ 64 h 190"/>
                <a:gd name="T8" fmla="*/ 318 w 642"/>
                <a:gd name="T9" fmla="*/ 86 h 190"/>
                <a:gd name="T10" fmla="*/ 239 w 642"/>
                <a:gd name="T11" fmla="*/ 109 h 190"/>
                <a:gd name="T12" fmla="*/ 160 w 642"/>
                <a:gd name="T13" fmla="*/ 131 h 190"/>
                <a:gd name="T14" fmla="*/ 79 w 642"/>
                <a:gd name="T15" fmla="*/ 151 h 190"/>
                <a:gd name="T16" fmla="*/ 0 w 642"/>
                <a:gd name="T17" fmla="*/ 173 h 190"/>
                <a:gd name="T18" fmla="*/ 4 w 642"/>
                <a:gd name="T19" fmla="*/ 190 h 190"/>
                <a:gd name="T20" fmla="*/ 83 w 642"/>
                <a:gd name="T21" fmla="*/ 169 h 190"/>
                <a:gd name="T22" fmla="*/ 164 w 642"/>
                <a:gd name="T23" fmla="*/ 147 h 190"/>
                <a:gd name="T24" fmla="*/ 243 w 642"/>
                <a:gd name="T25" fmla="*/ 125 h 190"/>
                <a:gd name="T26" fmla="*/ 324 w 642"/>
                <a:gd name="T27" fmla="*/ 103 h 190"/>
                <a:gd name="T28" fmla="*/ 403 w 642"/>
                <a:gd name="T29" fmla="*/ 80 h 190"/>
                <a:gd name="T30" fmla="*/ 482 w 642"/>
                <a:gd name="T31" fmla="*/ 58 h 190"/>
                <a:gd name="T32" fmla="*/ 561 w 642"/>
                <a:gd name="T33" fmla="*/ 38 h 190"/>
                <a:gd name="T34" fmla="*/ 642 w 642"/>
                <a:gd name="T35" fmla="*/ 16 h 190"/>
                <a:gd name="T36" fmla="*/ 636 w 642"/>
                <a:gd name="T37" fmla="*/ 0 h 1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42" h="190">
                  <a:moveTo>
                    <a:pt x="636" y="0"/>
                  </a:moveTo>
                  <a:lnTo>
                    <a:pt x="557" y="22"/>
                  </a:lnTo>
                  <a:lnTo>
                    <a:pt x="478" y="42"/>
                  </a:lnTo>
                  <a:lnTo>
                    <a:pt x="399" y="64"/>
                  </a:lnTo>
                  <a:lnTo>
                    <a:pt x="318" y="86"/>
                  </a:lnTo>
                  <a:lnTo>
                    <a:pt x="239" y="109"/>
                  </a:lnTo>
                  <a:lnTo>
                    <a:pt x="160" y="131"/>
                  </a:lnTo>
                  <a:lnTo>
                    <a:pt x="79" y="151"/>
                  </a:lnTo>
                  <a:lnTo>
                    <a:pt x="0" y="173"/>
                  </a:lnTo>
                  <a:lnTo>
                    <a:pt x="4" y="190"/>
                  </a:lnTo>
                  <a:lnTo>
                    <a:pt x="83" y="169"/>
                  </a:lnTo>
                  <a:lnTo>
                    <a:pt x="164" y="147"/>
                  </a:lnTo>
                  <a:lnTo>
                    <a:pt x="243" y="125"/>
                  </a:lnTo>
                  <a:lnTo>
                    <a:pt x="324" y="103"/>
                  </a:lnTo>
                  <a:lnTo>
                    <a:pt x="403" y="80"/>
                  </a:lnTo>
                  <a:lnTo>
                    <a:pt x="482" y="58"/>
                  </a:lnTo>
                  <a:lnTo>
                    <a:pt x="561" y="38"/>
                  </a:lnTo>
                  <a:lnTo>
                    <a:pt x="642" y="16"/>
                  </a:lnTo>
                  <a:lnTo>
                    <a:pt x="636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70" name="Freeform 1244"/>
            <p:cNvSpPr>
              <a:spLocks/>
            </p:cNvSpPr>
            <p:nvPr/>
          </p:nvSpPr>
          <p:spPr bwMode="auto">
            <a:xfrm>
              <a:off x="4643" y="1854"/>
              <a:ext cx="14" cy="19"/>
            </a:xfrm>
            <a:custGeom>
              <a:avLst/>
              <a:gdLst>
                <a:gd name="T0" fmla="*/ 6 w 14"/>
                <a:gd name="T1" fmla="*/ 19 h 19"/>
                <a:gd name="T2" fmla="*/ 14 w 14"/>
                <a:gd name="T3" fmla="*/ 17 h 19"/>
                <a:gd name="T4" fmla="*/ 8 w 14"/>
                <a:gd name="T5" fmla="*/ 0 h 19"/>
                <a:gd name="T6" fmla="*/ 0 w 14"/>
                <a:gd name="T7" fmla="*/ 3 h 19"/>
                <a:gd name="T8" fmla="*/ 6 w 14"/>
                <a:gd name="T9" fmla="*/ 1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9">
                  <a:moveTo>
                    <a:pt x="6" y="19"/>
                  </a:moveTo>
                  <a:lnTo>
                    <a:pt x="14" y="17"/>
                  </a:lnTo>
                  <a:lnTo>
                    <a:pt x="8" y="0"/>
                  </a:lnTo>
                  <a:lnTo>
                    <a:pt x="0" y="3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71" name="Freeform 1245"/>
            <p:cNvSpPr>
              <a:spLocks/>
            </p:cNvSpPr>
            <p:nvPr/>
          </p:nvSpPr>
          <p:spPr bwMode="auto">
            <a:xfrm>
              <a:off x="4685" y="1842"/>
              <a:ext cx="12" cy="19"/>
            </a:xfrm>
            <a:custGeom>
              <a:avLst/>
              <a:gdLst>
                <a:gd name="T0" fmla="*/ 8 w 12"/>
                <a:gd name="T1" fmla="*/ 0 h 19"/>
                <a:gd name="T2" fmla="*/ 0 w 12"/>
                <a:gd name="T3" fmla="*/ 2 h 19"/>
                <a:gd name="T4" fmla="*/ 4 w 12"/>
                <a:gd name="T5" fmla="*/ 19 h 19"/>
                <a:gd name="T6" fmla="*/ 12 w 12"/>
                <a:gd name="T7" fmla="*/ 17 h 19"/>
                <a:gd name="T8" fmla="*/ 8 w 12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9">
                  <a:moveTo>
                    <a:pt x="8" y="0"/>
                  </a:moveTo>
                  <a:lnTo>
                    <a:pt x="0" y="2"/>
                  </a:lnTo>
                  <a:lnTo>
                    <a:pt x="4" y="19"/>
                  </a:lnTo>
                  <a:lnTo>
                    <a:pt x="12" y="1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72" name="Freeform 1246"/>
            <p:cNvSpPr>
              <a:spLocks/>
            </p:cNvSpPr>
            <p:nvPr/>
          </p:nvSpPr>
          <p:spPr bwMode="auto">
            <a:xfrm>
              <a:off x="4693" y="1656"/>
              <a:ext cx="686" cy="203"/>
            </a:xfrm>
            <a:custGeom>
              <a:avLst/>
              <a:gdLst>
                <a:gd name="T0" fmla="*/ 682 w 686"/>
                <a:gd name="T1" fmla="*/ 0 h 203"/>
                <a:gd name="T2" fmla="*/ 597 w 686"/>
                <a:gd name="T3" fmla="*/ 23 h 203"/>
                <a:gd name="T4" fmla="*/ 512 w 686"/>
                <a:gd name="T5" fmla="*/ 47 h 203"/>
                <a:gd name="T6" fmla="*/ 427 w 686"/>
                <a:gd name="T7" fmla="*/ 69 h 203"/>
                <a:gd name="T8" fmla="*/ 342 w 686"/>
                <a:gd name="T9" fmla="*/ 93 h 203"/>
                <a:gd name="T10" fmla="*/ 257 w 686"/>
                <a:gd name="T11" fmla="*/ 116 h 203"/>
                <a:gd name="T12" fmla="*/ 172 w 686"/>
                <a:gd name="T13" fmla="*/ 140 h 203"/>
                <a:gd name="T14" fmla="*/ 85 w 686"/>
                <a:gd name="T15" fmla="*/ 164 h 203"/>
                <a:gd name="T16" fmla="*/ 0 w 686"/>
                <a:gd name="T17" fmla="*/ 186 h 203"/>
                <a:gd name="T18" fmla="*/ 4 w 686"/>
                <a:gd name="T19" fmla="*/ 203 h 203"/>
                <a:gd name="T20" fmla="*/ 91 w 686"/>
                <a:gd name="T21" fmla="*/ 180 h 203"/>
                <a:gd name="T22" fmla="*/ 176 w 686"/>
                <a:gd name="T23" fmla="*/ 156 h 203"/>
                <a:gd name="T24" fmla="*/ 261 w 686"/>
                <a:gd name="T25" fmla="*/ 132 h 203"/>
                <a:gd name="T26" fmla="*/ 346 w 686"/>
                <a:gd name="T27" fmla="*/ 110 h 203"/>
                <a:gd name="T28" fmla="*/ 431 w 686"/>
                <a:gd name="T29" fmla="*/ 85 h 203"/>
                <a:gd name="T30" fmla="*/ 516 w 686"/>
                <a:gd name="T31" fmla="*/ 63 h 203"/>
                <a:gd name="T32" fmla="*/ 601 w 686"/>
                <a:gd name="T33" fmla="*/ 39 h 203"/>
                <a:gd name="T34" fmla="*/ 686 w 686"/>
                <a:gd name="T35" fmla="*/ 17 h 203"/>
                <a:gd name="T36" fmla="*/ 682 w 686"/>
                <a:gd name="T37" fmla="*/ 0 h 2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86" h="203">
                  <a:moveTo>
                    <a:pt x="682" y="0"/>
                  </a:moveTo>
                  <a:lnTo>
                    <a:pt x="597" y="23"/>
                  </a:lnTo>
                  <a:lnTo>
                    <a:pt x="512" y="47"/>
                  </a:lnTo>
                  <a:lnTo>
                    <a:pt x="427" y="69"/>
                  </a:lnTo>
                  <a:lnTo>
                    <a:pt x="342" y="93"/>
                  </a:lnTo>
                  <a:lnTo>
                    <a:pt x="257" y="116"/>
                  </a:lnTo>
                  <a:lnTo>
                    <a:pt x="172" y="140"/>
                  </a:lnTo>
                  <a:lnTo>
                    <a:pt x="85" y="164"/>
                  </a:lnTo>
                  <a:lnTo>
                    <a:pt x="0" y="186"/>
                  </a:lnTo>
                  <a:lnTo>
                    <a:pt x="4" y="203"/>
                  </a:lnTo>
                  <a:lnTo>
                    <a:pt x="91" y="180"/>
                  </a:lnTo>
                  <a:lnTo>
                    <a:pt x="176" y="156"/>
                  </a:lnTo>
                  <a:lnTo>
                    <a:pt x="261" y="132"/>
                  </a:lnTo>
                  <a:lnTo>
                    <a:pt x="346" y="110"/>
                  </a:lnTo>
                  <a:lnTo>
                    <a:pt x="431" y="85"/>
                  </a:lnTo>
                  <a:lnTo>
                    <a:pt x="516" y="63"/>
                  </a:lnTo>
                  <a:lnTo>
                    <a:pt x="601" y="39"/>
                  </a:lnTo>
                  <a:lnTo>
                    <a:pt x="686" y="17"/>
                  </a:lnTo>
                  <a:lnTo>
                    <a:pt x="682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73" name="Freeform 1247"/>
            <p:cNvSpPr>
              <a:spLocks/>
            </p:cNvSpPr>
            <p:nvPr/>
          </p:nvSpPr>
          <p:spPr bwMode="auto">
            <a:xfrm>
              <a:off x="5375" y="1654"/>
              <a:ext cx="12" cy="19"/>
            </a:xfrm>
            <a:custGeom>
              <a:avLst/>
              <a:gdLst>
                <a:gd name="T0" fmla="*/ 4 w 12"/>
                <a:gd name="T1" fmla="*/ 19 h 19"/>
                <a:gd name="T2" fmla="*/ 12 w 12"/>
                <a:gd name="T3" fmla="*/ 17 h 19"/>
                <a:gd name="T4" fmla="*/ 8 w 12"/>
                <a:gd name="T5" fmla="*/ 0 h 19"/>
                <a:gd name="T6" fmla="*/ 0 w 12"/>
                <a:gd name="T7" fmla="*/ 2 h 19"/>
                <a:gd name="T8" fmla="*/ 4 w 12"/>
                <a:gd name="T9" fmla="*/ 1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9">
                  <a:moveTo>
                    <a:pt x="4" y="19"/>
                  </a:moveTo>
                  <a:lnTo>
                    <a:pt x="12" y="17"/>
                  </a:lnTo>
                  <a:lnTo>
                    <a:pt x="8" y="0"/>
                  </a:lnTo>
                  <a:lnTo>
                    <a:pt x="0" y="2"/>
                  </a:lnTo>
                  <a:lnTo>
                    <a:pt x="4" y="1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74" name="Freeform 1248"/>
            <p:cNvSpPr>
              <a:spLocks/>
            </p:cNvSpPr>
            <p:nvPr/>
          </p:nvSpPr>
          <p:spPr bwMode="auto">
            <a:xfrm>
              <a:off x="5464" y="1630"/>
              <a:ext cx="12" cy="18"/>
            </a:xfrm>
            <a:custGeom>
              <a:avLst/>
              <a:gdLst>
                <a:gd name="T0" fmla="*/ 8 w 12"/>
                <a:gd name="T1" fmla="*/ 0 h 18"/>
                <a:gd name="T2" fmla="*/ 0 w 12"/>
                <a:gd name="T3" fmla="*/ 2 h 18"/>
                <a:gd name="T4" fmla="*/ 4 w 12"/>
                <a:gd name="T5" fmla="*/ 18 h 18"/>
                <a:gd name="T6" fmla="*/ 12 w 12"/>
                <a:gd name="T7" fmla="*/ 16 h 18"/>
                <a:gd name="T8" fmla="*/ 8 w 12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8">
                  <a:moveTo>
                    <a:pt x="8" y="0"/>
                  </a:moveTo>
                  <a:lnTo>
                    <a:pt x="0" y="2"/>
                  </a:lnTo>
                  <a:lnTo>
                    <a:pt x="4" y="18"/>
                  </a:lnTo>
                  <a:lnTo>
                    <a:pt x="12" y="1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75" name="Freeform 1249"/>
            <p:cNvSpPr>
              <a:spLocks/>
            </p:cNvSpPr>
            <p:nvPr/>
          </p:nvSpPr>
          <p:spPr bwMode="auto">
            <a:xfrm>
              <a:off x="5472" y="1432"/>
              <a:ext cx="726" cy="214"/>
            </a:xfrm>
            <a:custGeom>
              <a:avLst/>
              <a:gdLst>
                <a:gd name="T0" fmla="*/ 722 w 726"/>
                <a:gd name="T1" fmla="*/ 0 h 214"/>
                <a:gd name="T2" fmla="*/ 631 w 726"/>
                <a:gd name="T3" fmla="*/ 24 h 214"/>
                <a:gd name="T4" fmla="*/ 542 w 726"/>
                <a:gd name="T5" fmla="*/ 48 h 214"/>
                <a:gd name="T6" fmla="*/ 451 w 726"/>
                <a:gd name="T7" fmla="*/ 73 h 214"/>
                <a:gd name="T8" fmla="*/ 362 w 726"/>
                <a:gd name="T9" fmla="*/ 99 h 214"/>
                <a:gd name="T10" fmla="*/ 271 w 726"/>
                <a:gd name="T11" fmla="*/ 123 h 214"/>
                <a:gd name="T12" fmla="*/ 182 w 726"/>
                <a:gd name="T13" fmla="*/ 148 h 214"/>
                <a:gd name="T14" fmla="*/ 91 w 726"/>
                <a:gd name="T15" fmla="*/ 172 h 214"/>
                <a:gd name="T16" fmla="*/ 0 w 726"/>
                <a:gd name="T17" fmla="*/ 198 h 214"/>
                <a:gd name="T18" fmla="*/ 4 w 726"/>
                <a:gd name="T19" fmla="*/ 214 h 214"/>
                <a:gd name="T20" fmla="*/ 95 w 726"/>
                <a:gd name="T21" fmla="*/ 188 h 214"/>
                <a:gd name="T22" fmla="*/ 186 w 726"/>
                <a:gd name="T23" fmla="*/ 164 h 214"/>
                <a:gd name="T24" fmla="*/ 275 w 726"/>
                <a:gd name="T25" fmla="*/ 139 h 214"/>
                <a:gd name="T26" fmla="*/ 366 w 726"/>
                <a:gd name="T27" fmla="*/ 115 h 214"/>
                <a:gd name="T28" fmla="*/ 457 w 726"/>
                <a:gd name="T29" fmla="*/ 89 h 214"/>
                <a:gd name="T30" fmla="*/ 546 w 726"/>
                <a:gd name="T31" fmla="*/ 65 h 214"/>
                <a:gd name="T32" fmla="*/ 637 w 726"/>
                <a:gd name="T33" fmla="*/ 40 h 214"/>
                <a:gd name="T34" fmla="*/ 726 w 726"/>
                <a:gd name="T35" fmla="*/ 16 h 214"/>
                <a:gd name="T36" fmla="*/ 722 w 726"/>
                <a:gd name="T37" fmla="*/ 0 h 2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26" h="214">
                  <a:moveTo>
                    <a:pt x="722" y="0"/>
                  </a:moveTo>
                  <a:lnTo>
                    <a:pt x="631" y="24"/>
                  </a:lnTo>
                  <a:lnTo>
                    <a:pt x="542" y="48"/>
                  </a:lnTo>
                  <a:lnTo>
                    <a:pt x="451" y="73"/>
                  </a:lnTo>
                  <a:lnTo>
                    <a:pt x="362" y="99"/>
                  </a:lnTo>
                  <a:lnTo>
                    <a:pt x="271" y="123"/>
                  </a:lnTo>
                  <a:lnTo>
                    <a:pt x="182" y="148"/>
                  </a:lnTo>
                  <a:lnTo>
                    <a:pt x="91" y="172"/>
                  </a:lnTo>
                  <a:lnTo>
                    <a:pt x="0" y="198"/>
                  </a:lnTo>
                  <a:lnTo>
                    <a:pt x="4" y="214"/>
                  </a:lnTo>
                  <a:lnTo>
                    <a:pt x="95" y="188"/>
                  </a:lnTo>
                  <a:lnTo>
                    <a:pt x="186" y="164"/>
                  </a:lnTo>
                  <a:lnTo>
                    <a:pt x="275" y="139"/>
                  </a:lnTo>
                  <a:lnTo>
                    <a:pt x="366" y="115"/>
                  </a:lnTo>
                  <a:lnTo>
                    <a:pt x="457" y="89"/>
                  </a:lnTo>
                  <a:lnTo>
                    <a:pt x="546" y="65"/>
                  </a:lnTo>
                  <a:lnTo>
                    <a:pt x="637" y="40"/>
                  </a:lnTo>
                  <a:lnTo>
                    <a:pt x="726" y="16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76" name="Freeform 1250"/>
            <p:cNvSpPr>
              <a:spLocks/>
            </p:cNvSpPr>
            <p:nvPr/>
          </p:nvSpPr>
          <p:spPr bwMode="auto">
            <a:xfrm>
              <a:off x="6194" y="1430"/>
              <a:ext cx="12" cy="18"/>
            </a:xfrm>
            <a:custGeom>
              <a:avLst/>
              <a:gdLst>
                <a:gd name="T0" fmla="*/ 4 w 12"/>
                <a:gd name="T1" fmla="*/ 18 h 18"/>
                <a:gd name="T2" fmla="*/ 12 w 12"/>
                <a:gd name="T3" fmla="*/ 16 h 18"/>
                <a:gd name="T4" fmla="*/ 8 w 12"/>
                <a:gd name="T5" fmla="*/ 0 h 18"/>
                <a:gd name="T6" fmla="*/ 0 w 12"/>
                <a:gd name="T7" fmla="*/ 2 h 18"/>
                <a:gd name="T8" fmla="*/ 4 w 12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8">
                  <a:moveTo>
                    <a:pt x="4" y="18"/>
                  </a:moveTo>
                  <a:lnTo>
                    <a:pt x="12" y="16"/>
                  </a:lnTo>
                  <a:lnTo>
                    <a:pt x="8" y="0"/>
                  </a:lnTo>
                  <a:lnTo>
                    <a:pt x="0" y="2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77" name="Freeform 1251"/>
            <p:cNvSpPr>
              <a:spLocks/>
            </p:cNvSpPr>
            <p:nvPr/>
          </p:nvSpPr>
          <p:spPr bwMode="auto">
            <a:xfrm>
              <a:off x="2816" y="2501"/>
              <a:ext cx="12" cy="19"/>
            </a:xfrm>
            <a:custGeom>
              <a:avLst/>
              <a:gdLst>
                <a:gd name="T0" fmla="*/ 8 w 12"/>
                <a:gd name="T1" fmla="*/ 0 h 19"/>
                <a:gd name="T2" fmla="*/ 0 w 12"/>
                <a:gd name="T3" fmla="*/ 2 h 19"/>
                <a:gd name="T4" fmla="*/ 4 w 12"/>
                <a:gd name="T5" fmla="*/ 19 h 19"/>
                <a:gd name="T6" fmla="*/ 12 w 12"/>
                <a:gd name="T7" fmla="*/ 17 h 19"/>
                <a:gd name="T8" fmla="*/ 8 w 12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9">
                  <a:moveTo>
                    <a:pt x="8" y="0"/>
                  </a:moveTo>
                  <a:lnTo>
                    <a:pt x="0" y="2"/>
                  </a:lnTo>
                  <a:lnTo>
                    <a:pt x="4" y="19"/>
                  </a:lnTo>
                  <a:lnTo>
                    <a:pt x="12" y="1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78" name="Freeform 1252"/>
            <p:cNvSpPr>
              <a:spLocks/>
            </p:cNvSpPr>
            <p:nvPr/>
          </p:nvSpPr>
          <p:spPr bwMode="auto">
            <a:xfrm>
              <a:off x="2824" y="2368"/>
              <a:ext cx="483" cy="150"/>
            </a:xfrm>
            <a:custGeom>
              <a:avLst/>
              <a:gdLst>
                <a:gd name="T0" fmla="*/ 477 w 483"/>
                <a:gd name="T1" fmla="*/ 0 h 150"/>
                <a:gd name="T2" fmla="*/ 419 w 483"/>
                <a:gd name="T3" fmla="*/ 16 h 150"/>
                <a:gd name="T4" fmla="*/ 358 w 483"/>
                <a:gd name="T5" fmla="*/ 32 h 150"/>
                <a:gd name="T6" fmla="*/ 299 w 483"/>
                <a:gd name="T7" fmla="*/ 51 h 150"/>
                <a:gd name="T8" fmla="*/ 239 w 483"/>
                <a:gd name="T9" fmla="*/ 67 h 150"/>
                <a:gd name="T10" fmla="*/ 180 w 483"/>
                <a:gd name="T11" fmla="*/ 83 h 150"/>
                <a:gd name="T12" fmla="*/ 119 w 483"/>
                <a:gd name="T13" fmla="*/ 99 h 150"/>
                <a:gd name="T14" fmla="*/ 59 w 483"/>
                <a:gd name="T15" fmla="*/ 115 h 150"/>
                <a:gd name="T16" fmla="*/ 0 w 483"/>
                <a:gd name="T17" fmla="*/ 133 h 150"/>
                <a:gd name="T18" fmla="*/ 4 w 483"/>
                <a:gd name="T19" fmla="*/ 150 h 150"/>
                <a:gd name="T20" fmla="*/ 65 w 483"/>
                <a:gd name="T21" fmla="*/ 133 h 150"/>
                <a:gd name="T22" fmla="*/ 123 w 483"/>
                <a:gd name="T23" fmla="*/ 115 h 150"/>
                <a:gd name="T24" fmla="*/ 184 w 483"/>
                <a:gd name="T25" fmla="*/ 99 h 150"/>
                <a:gd name="T26" fmla="*/ 243 w 483"/>
                <a:gd name="T27" fmla="*/ 83 h 150"/>
                <a:gd name="T28" fmla="*/ 303 w 483"/>
                <a:gd name="T29" fmla="*/ 67 h 150"/>
                <a:gd name="T30" fmla="*/ 362 w 483"/>
                <a:gd name="T31" fmla="*/ 51 h 150"/>
                <a:gd name="T32" fmla="*/ 423 w 483"/>
                <a:gd name="T33" fmla="*/ 32 h 150"/>
                <a:gd name="T34" fmla="*/ 483 w 483"/>
                <a:gd name="T35" fmla="*/ 16 h 150"/>
                <a:gd name="T36" fmla="*/ 477 w 483"/>
                <a:gd name="T37" fmla="*/ 0 h 1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83" h="150">
                  <a:moveTo>
                    <a:pt x="477" y="0"/>
                  </a:moveTo>
                  <a:lnTo>
                    <a:pt x="419" y="16"/>
                  </a:lnTo>
                  <a:lnTo>
                    <a:pt x="358" y="32"/>
                  </a:lnTo>
                  <a:lnTo>
                    <a:pt x="299" y="51"/>
                  </a:lnTo>
                  <a:lnTo>
                    <a:pt x="239" y="67"/>
                  </a:lnTo>
                  <a:lnTo>
                    <a:pt x="180" y="83"/>
                  </a:lnTo>
                  <a:lnTo>
                    <a:pt x="119" y="99"/>
                  </a:lnTo>
                  <a:lnTo>
                    <a:pt x="59" y="115"/>
                  </a:lnTo>
                  <a:lnTo>
                    <a:pt x="0" y="133"/>
                  </a:lnTo>
                  <a:lnTo>
                    <a:pt x="4" y="150"/>
                  </a:lnTo>
                  <a:lnTo>
                    <a:pt x="65" y="133"/>
                  </a:lnTo>
                  <a:lnTo>
                    <a:pt x="123" y="115"/>
                  </a:lnTo>
                  <a:lnTo>
                    <a:pt x="184" y="99"/>
                  </a:lnTo>
                  <a:lnTo>
                    <a:pt x="243" y="83"/>
                  </a:lnTo>
                  <a:lnTo>
                    <a:pt x="303" y="67"/>
                  </a:lnTo>
                  <a:lnTo>
                    <a:pt x="362" y="51"/>
                  </a:lnTo>
                  <a:lnTo>
                    <a:pt x="423" y="32"/>
                  </a:lnTo>
                  <a:lnTo>
                    <a:pt x="483" y="16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79" name="Freeform 1253"/>
            <p:cNvSpPr>
              <a:spLocks/>
            </p:cNvSpPr>
            <p:nvPr/>
          </p:nvSpPr>
          <p:spPr bwMode="auto">
            <a:xfrm>
              <a:off x="3301" y="2237"/>
              <a:ext cx="478" cy="147"/>
            </a:xfrm>
            <a:custGeom>
              <a:avLst/>
              <a:gdLst>
                <a:gd name="T0" fmla="*/ 474 w 478"/>
                <a:gd name="T1" fmla="*/ 0 h 147"/>
                <a:gd name="T2" fmla="*/ 415 w 478"/>
                <a:gd name="T3" fmla="*/ 16 h 147"/>
                <a:gd name="T4" fmla="*/ 356 w 478"/>
                <a:gd name="T5" fmla="*/ 32 h 147"/>
                <a:gd name="T6" fmla="*/ 298 w 478"/>
                <a:gd name="T7" fmla="*/ 50 h 147"/>
                <a:gd name="T8" fmla="*/ 237 w 478"/>
                <a:gd name="T9" fmla="*/ 66 h 147"/>
                <a:gd name="T10" fmla="*/ 178 w 478"/>
                <a:gd name="T11" fmla="*/ 82 h 147"/>
                <a:gd name="T12" fmla="*/ 120 w 478"/>
                <a:gd name="T13" fmla="*/ 99 h 147"/>
                <a:gd name="T14" fmla="*/ 61 w 478"/>
                <a:gd name="T15" fmla="*/ 115 h 147"/>
                <a:gd name="T16" fmla="*/ 0 w 478"/>
                <a:gd name="T17" fmla="*/ 131 h 147"/>
                <a:gd name="T18" fmla="*/ 6 w 478"/>
                <a:gd name="T19" fmla="*/ 147 h 147"/>
                <a:gd name="T20" fmla="*/ 65 w 478"/>
                <a:gd name="T21" fmla="*/ 131 h 147"/>
                <a:gd name="T22" fmla="*/ 124 w 478"/>
                <a:gd name="T23" fmla="*/ 115 h 147"/>
                <a:gd name="T24" fmla="*/ 182 w 478"/>
                <a:gd name="T25" fmla="*/ 99 h 147"/>
                <a:gd name="T26" fmla="*/ 243 w 478"/>
                <a:gd name="T27" fmla="*/ 82 h 147"/>
                <a:gd name="T28" fmla="*/ 302 w 478"/>
                <a:gd name="T29" fmla="*/ 66 h 147"/>
                <a:gd name="T30" fmla="*/ 360 w 478"/>
                <a:gd name="T31" fmla="*/ 50 h 147"/>
                <a:gd name="T32" fmla="*/ 419 w 478"/>
                <a:gd name="T33" fmla="*/ 32 h 147"/>
                <a:gd name="T34" fmla="*/ 478 w 478"/>
                <a:gd name="T35" fmla="*/ 16 h 147"/>
                <a:gd name="T36" fmla="*/ 474 w 478"/>
                <a:gd name="T37" fmla="*/ 0 h 14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78" h="147">
                  <a:moveTo>
                    <a:pt x="474" y="0"/>
                  </a:moveTo>
                  <a:lnTo>
                    <a:pt x="415" y="16"/>
                  </a:lnTo>
                  <a:lnTo>
                    <a:pt x="356" y="32"/>
                  </a:lnTo>
                  <a:lnTo>
                    <a:pt x="298" y="50"/>
                  </a:lnTo>
                  <a:lnTo>
                    <a:pt x="237" y="66"/>
                  </a:lnTo>
                  <a:lnTo>
                    <a:pt x="178" y="82"/>
                  </a:lnTo>
                  <a:lnTo>
                    <a:pt x="120" y="99"/>
                  </a:lnTo>
                  <a:lnTo>
                    <a:pt x="61" y="115"/>
                  </a:lnTo>
                  <a:lnTo>
                    <a:pt x="0" y="131"/>
                  </a:lnTo>
                  <a:lnTo>
                    <a:pt x="6" y="147"/>
                  </a:lnTo>
                  <a:lnTo>
                    <a:pt x="65" y="131"/>
                  </a:lnTo>
                  <a:lnTo>
                    <a:pt x="124" y="115"/>
                  </a:lnTo>
                  <a:lnTo>
                    <a:pt x="182" y="99"/>
                  </a:lnTo>
                  <a:lnTo>
                    <a:pt x="243" y="82"/>
                  </a:lnTo>
                  <a:lnTo>
                    <a:pt x="302" y="66"/>
                  </a:lnTo>
                  <a:lnTo>
                    <a:pt x="360" y="50"/>
                  </a:lnTo>
                  <a:lnTo>
                    <a:pt x="419" y="32"/>
                  </a:lnTo>
                  <a:lnTo>
                    <a:pt x="478" y="16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80" name="Freeform 1254"/>
            <p:cNvSpPr>
              <a:spLocks/>
            </p:cNvSpPr>
            <p:nvPr/>
          </p:nvSpPr>
          <p:spPr bwMode="auto">
            <a:xfrm>
              <a:off x="3775" y="2235"/>
              <a:ext cx="12" cy="18"/>
            </a:xfrm>
            <a:custGeom>
              <a:avLst/>
              <a:gdLst>
                <a:gd name="T0" fmla="*/ 4 w 12"/>
                <a:gd name="T1" fmla="*/ 18 h 18"/>
                <a:gd name="T2" fmla="*/ 12 w 12"/>
                <a:gd name="T3" fmla="*/ 16 h 18"/>
                <a:gd name="T4" fmla="*/ 8 w 12"/>
                <a:gd name="T5" fmla="*/ 0 h 18"/>
                <a:gd name="T6" fmla="*/ 0 w 12"/>
                <a:gd name="T7" fmla="*/ 2 h 18"/>
                <a:gd name="T8" fmla="*/ 4 w 12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8">
                  <a:moveTo>
                    <a:pt x="4" y="18"/>
                  </a:moveTo>
                  <a:lnTo>
                    <a:pt x="12" y="16"/>
                  </a:lnTo>
                  <a:lnTo>
                    <a:pt x="8" y="0"/>
                  </a:lnTo>
                  <a:lnTo>
                    <a:pt x="0" y="2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81" name="Freeform 1255"/>
            <p:cNvSpPr>
              <a:spLocks/>
            </p:cNvSpPr>
            <p:nvPr/>
          </p:nvSpPr>
          <p:spPr bwMode="auto">
            <a:xfrm>
              <a:off x="3795" y="2228"/>
              <a:ext cx="14" cy="21"/>
            </a:xfrm>
            <a:custGeom>
              <a:avLst/>
              <a:gdLst>
                <a:gd name="T0" fmla="*/ 8 w 14"/>
                <a:gd name="T1" fmla="*/ 0 h 21"/>
                <a:gd name="T2" fmla="*/ 0 w 14"/>
                <a:gd name="T3" fmla="*/ 5 h 21"/>
                <a:gd name="T4" fmla="*/ 4 w 14"/>
                <a:gd name="T5" fmla="*/ 21 h 21"/>
                <a:gd name="T6" fmla="*/ 14 w 14"/>
                <a:gd name="T7" fmla="*/ 19 h 21"/>
                <a:gd name="T8" fmla="*/ 8 w 14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21">
                  <a:moveTo>
                    <a:pt x="8" y="0"/>
                  </a:moveTo>
                  <a:lnTo>
                    <a:pt x="0" y="5"/>
                  </a:lnTo>
                  <a:lnTo>
                    <a:pt x="4" y="21"/>
                  </a:lnTo>
                  <a:lnTo>
                    <a:pt x="14" y="1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82" name="Freeform 1256"/>
            <p:cNvSpPr>
              <a:spLocks/>
            </p:cNvSpPr>
            <p:nvPr/>
          </p:nvSpPr>
          <p:spPr bwMode="auto">
            <a:xfrm>
              <a:off x="3803" y="2014"/>
              <a:ext cx="781" cy="233"/>
            </a:xfrm>
            <a:custGeom>
              <a:avLst/>
              <a:gdLst>
                <a:gd name="T0" fmla="*/ 777 w 781"/>
                <a:gd name="T1" fmla="*/ 0 h 233"/>
                <a:gd name="T2" fmla="*/ 680 w 781"/>
                <a:gd name="T3" fmla="*/ 29 h 233"/>
                <a:gd name="T4" fmla="*/ 585 w 781"/>
                <a:gd name="T5" fmla="*/ 55 h 233"/>
                <a:gd name="T6" fmla="*/ 488 w 781"/>
                <a:gd name="T7" fmla="*/ 81 h 233"/>
                <a:gd name="T8" fmla="*/ 390 w 781"/>
                <a:gd name="T9" fmla="*/ 107 h 233"/>
                <a:gd name="T10" fmla="*/ 293 w 781"/>
                <a:gd name="T11" fmla="*/ 134 h 233"/>
                <a:gd name="T12" fmla="*/ 196 w 781"/>
                <a:gd name="T13" fmla="*/ 162 h 233"/>
                <a:gd name="T14" fmla="*/ 97 w 781"/>
                <a:gd name="T15" fmla="*/ 188 h 233"/>
                <a:gd name="T16" fmla="*/ 0 w 781"/>
                <a:gd name="T17" fmla="*/ 214 h 233"/>
                <a:gd name="T18" fmla="*/ 6 w 781"/>
                <a:gd name="T19" fmla="*/ 233 h 233"/>
                <a:gd name="T20" fmla="*/ 103 w 781"/>
                <a:gd name="T21" fmla="*/ 204 h 233"/>
                <a:gd name="T22" fmla="*/ 200 w 781"/>
                <a:gd name="T23" fmla="*/ 178 h 233"/>
                <a:gd name="T24" fmla="*/ 297 w 781"/>
                <a:gd name="T25" fmla="*/ 152 h 233"/>
                <a:gd name="T26" fmla="*/ 395 w 781"/>
                <a:gd name="T27" fmla="*/ 124 h 233"/>
                <a:gd name="T28" fmla="*/ 492 w 781"/>
                <a:gd name="T29" fmla="*/ 97 h 233"/>
                <a:gd name="T30" fmla="*/ 589 w 781"/>
                <a:gd name="T31" fmla="*/ 71 h 233"/>
                <a:gd name="T32" fmla="*/ 686 w 781"/>
                <a:gd name="T33" fmla="*/ 45 h 233"/>
                <a:gd name="T34" fmla="*/ 781 w 781"/>
                <a:gd name="T35" fmla="*/ 16 h 233"/>
                <a:gd name="T36" fmla="*/ 777 w 781"/>
                <a:gd name="T37" fmla="*/ 0 h 2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81" h="233">
                  <a:moveTo>
                    <a:pt x="777" y="0"/>
                  </a:moveTo>
                  <a:lnTo>
                    <a:pt x="680" y="29"/>
                  </a:lnTo>
                  <a:lnTo>
                    <a:pt x="585" y="55"/>
                  </a:lnTo>
                  <a:lnTo>
                    <a:pt x="488" y="81"/>
                  </a:lnTo>
                  <a:lnTo>
                    <a:pt x="390" y="107"/>
                  </a:lnTo>
                  <a:lnTo>
                    <a:pt x="293" y="134"/>
                  </a:lnTo>
                  <a:lnTo>
                    <a:pt x="196" y="162"/>
                  </a:lnTo>
                  <a:lnTo>
                    <a:pt x="97" y="188"/>
                  </a:lnTo>
                  <a:lnTo>
                    <a:pt x="0" y="214"/>
                  </a:lnTo>
                  <a:lnTo>
                    <a:pt x="6" y="233"/>
                  </a:lnTo>
                  <a:lnTo>
                    <a:pt x="103" y="204"/>
                  </a:lnTo>
                  <a:lnTo>
                    <a:pt x="200" y="178"/>
                  </a:lnTo>
                  <a:lnTo>
                    <a:pt x="297" y="152"/>
                  </a:lnTo>
                  <a:lnTo>
                    <a:pt x="395" y="124"/>
                  </a:lnTo>
                  <a:lnTo>
                    <a:pt x="492" y="97"/>
                  </a:lnTo>
                  <a:lnTo>
                    <a:pt x="589" y="71"/>
                  </a:lnTo>
                  <a:lnTo>
                    <a:pt x="686" y="45"/>
                  </a:lnTo>
                  <a:lnTo>
                    <a:pt x="781" y="16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83" name="Freeform 1257"/>
            <p:cNvSpPr>
              <a:spLocks/>
            </p:cNvSpPr>
            <p:nvPr/>
          </p:nvSpPr>
          <p:spPr bwMode="auto">
            <a:xfrm>
              <a:off x="4580" y="1806"/>
              <a:ext cx="765" cy="224"/>
            </a:xfrm>
            <a:custGeom>
              <a:avLst/>
              <a:gdLst>
                <a:gd name="T0" fmla="*/ 761 w 765"/>
                <a:gd name="T1" fmla="*/ 0 h 224"/>
                <a:gd name="T2" fmla="*/ 665 w 765"/>
                <a:gd name="T3" fmla="*/ 26 h 224"/>
                <a:gd name="T4" fmla="*/ 572 w 765"/>
                <a:gd name="T5" fmla="*/ 51 h 224"/>
                <a:gd name="T6" fmla="*/ 477 w 765"/>
                <a:gd name="T7" fmla="*/ 77 h 224"/>
                <a:gd name="T8" fmla="*/ 382 w 765"/>
                <a:gd name="T9" fmla="*/ 103 h 224"/>
                <a:gd name="T10" fmla="*/ 285 w 765"/>
                <a:gd name="T11" fmla="*/ 129 h 224"/>
                <a:gd name="T12" fmla="*/ 190 w 765"/>
                <a:gd name="T13" fmla="*/ 156 h 224"/>
                <a:gd name="T14" fmla="*/ 95 w 765"/>
                <a:gd name="T15" fmla="*/ 182 h 224"/>
                <a:gd name="T16" fmla="*/ 0 w 765"/>
                <a:gd name="T17" fmla="*/ 208 h 224"/>
                <a:gd name="T18" fmla="*/ 4 w 765"/>
                <a:gd name="T19" fmla="*/ 224 h 224"/>
                <a:gd name="T20" fmla="*/ 99 w 765"/>
                <a:gd name="T21" fmla="*/ 198 h 224"/>
                <a:gd name="T22" fmla="*/ 196 w 765"/>
                <a:gd name="T23" fmla="*/ 172 h 224"/>
                <a:gd name="T24" fmla="*/ 291 w 765"/>
                <a:gd name="T25" fmla="*/ 146 h 224"/>
                <a:gd name="T26" fmla="*/ 386 w 765"/>
                <a:gd name="T27" fmla="*/ 119 h 224"/>
                <a:gd name="T28" fmla="*/ 481 w 765"/>
                <a:gd name="T29" fmla="*/ 95 h 224"/>
                <a:gd name="T30" fmla="*/ 576 w 765"/>
                <a:gd name="T31" fmla="*/ 69 h 224"/>
                <a:gd name="T32" fmla="*/ 671 w 765"/>
                <a:gd name="T33" fmla="*/ 42 h 224"/>
                <a:gd name="T34" fmla="*/ 765 w 765"/>
                <a:gd name="T35" fmla="*/ 16 h 224"/>
                <a:gd name="T36" fmla="*/ 761 w 765"/>
                <a:gd name="T37" fmla="*/ 0 h 2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65" h="224">
                  <a:moveTo>
                    <a:pt x="761" y="0"/>
                  </a:moveTo>
                  <a:lnTo>
                    <a:pt x="665" y="26"/>
                  </a:lnTo>
                  <a:lnTo>
                    <a:pt x="572" y="51"/>
                  </a:lnTo>
                  <a:lnTo>
                    <a:pt x="477" y="77"/>
                  </a:lnTo>
                  <a:lnTo>
                    <a:pt x="382" y="103"/>
                  </a:lnTo>
                  <a:lnTo>
                    <a:pt x="285" y="129"/>
                  </a:lnTo>
                  <a:lnTo>
                    <a:pt x="190" y="156"/>
                  </a:lnTo>
                  <a:lnTo>
                    <a:pt x="95" y="182"/>
                  </a:lnTo>
                  <a:lnTo>
                    <a:pt x="0" y="208"/>
                  </a:lnTo>
                  <a:lnTo>
                    <a:pt x="4" y="224"/>
                  </a:lnTo>
                  <a:lnTo>
                    <a:pt x="99" y="198"/>
                  </a:lnTo>
                  <a:lnTo>
                    <a:pt x="196" y="172"/>
                  </a:lnTo>
                  <a:lnTo>
                    <a:pt x="291" y="146"/>
                  </a:lnTo>
                  <a:lnTo>
                    <a:pt x="386" y="119"/>
                  </a:lnTo>
                  <a:lnTo>
                    <a:pt x="481" y="95"/>
                  </a:lnTo>
                  <a:lnTo>
                    <a:pt x="576" y="69"/>
                  </a:lnTo>
                  <a:lnTo>
                    <a:pt x="671" y="42"/>
                  </a:lnTo>
                  <a:lnTo>
                    <a:pt x="765" y="16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84" name="Freeform 1258"/>
            <p:cNvSpPr>
              <a:spLocks/>
            </p:cNvSpPr>
            <p:nvPr/>
          </p:nvSpPr>
          <p:spPr bwMode="auto">
            <a:xfrm>
              <a:off x="5341" y="1804"/>
              <a:ext cx="12" cy="18"/>
            </a:xfrm>
            <a:custGeom>
              <a:avLst/>
              <a:gdLst>
                <a:gd name="T0" fmla="*/ 4 w 12"/>
                <a:gd name="T1" fmla="*/ 18 h 18"/>
                <a:gd name="T2" fmla="*/ 12 w 12"/>
                <a:gd name="T3" fmla="*/ 16 h 18"/>
                <a:gd name="T4" fmla="*/ 8 w 12"/>
                <a:gd name="T5" fmla="*/ 0 h 18"/>
                <a:gd name="T6" fmla="*/ 0 w 12"/>
                <a:gd name="T7" fmla="*/ 2 h 18"/>
                <a:gd name="T8" fmla="*/ 4 w 12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8">
                  <a:moveTo>
                    <a:pt x="4" y="18"/>
                  </a:moveTo>
                  <a:lnTo>
                    <a:pt x="12" y="16"/>
                  </a:lnTo>
                  <a:lnTo>
                    <a:pt x="8" y="0"/>
                  </a:lnTo>
                  <a:lnTo>
                    <a:pt x="0" y="2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85" name="Freeform 1259"/>
            <p:cNvSpPr>
              <a:spLocks/>
            </p:cNvSpPr>
            <p:nvPr/>
          </p:nvSpPr>
          <p:spPr bwMode="auto">
            <a:xfrm>
              <a:off x="5345" y="1802"/>
              <a:ext cx="12" cy="18"/>
            </a:xfrm>
            <a:custGeom>
              <a:avLst/>
              <a:gdLst>
                <a:gd name="T0" fmla="*/ 8 w 12"/>
                <a:gd name="T1" fmla="*/ 0 h 18"/>
                <a:gd name="T2" fmla="*/ 0 w 12"/>
                <a:gd name="T3" fmla="*/ 2 h 18"/>
                <a:gd name="T4" fmla="*/ 4 w 12"/>
                <a:gd name="T5" fmla="*/ 18 h 18"/>
                <a:gd name="T6" fmla="*/ 12 w 12"/>
                <a:gd name="T7" fmla="*/ 16 h 18"/>
                <a:gd name="T8" fmla="*/ 8 w 12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8">
                  <a:moveTo>
                    <a:pt x="8" y="0"/>
                  </a:moveTo>
                  <a:lnTo>
                    <a:pt x="0" y="2"/>
                  </a:lnTo>
                  <a:lnTo>
                    <a:pt x="4" y="18"/>
                  </a:lnTo>
                  <a:lnTo>
                    <a:pt x="12" y="1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86" name="Freeform 1260"/>
            <p:cNvSpPr>
              <a:spLocks/>
            </p:cNvSpPr>
            <p:nvPr/>
          </p:nvSpPr>
          <p:spPr bwMode="auto">
            <a:xfrm>
              <a:off x="5353" y="1559"/>
              <a:ext cx="884" cy="259"/>
            </a:xfrm>
            <a:custGeom>
              <a:avLst/>
              <a:gdLst>
                <a:gd name="T0" fmla="*/ 880 w 884"/>
                <a:gd name="T1" fmla="*/ 0 h 259"/>
                <a:gd name="T2" fmla="*/ 770 w 884"/>
                <a:gd name="T3" fmla="*/ 31 h 259"/>
                <a:gd name="T4" fmla="*/ 661 w 884"/>
                <a:gd name="T5" fmla="*/ 61 h 259"/>
                <a:gd name="T6" fmla="*/ 552 w 884"/>
                <a:gd name="T7" fmla="*/ 91 h 259"/>
                <a:gd name="T8" fmla="*/ 441 w 884"/>
                <a:gd name="T9" fmla="*/ 122 h 259"/>
                <a:gd name="T10" fmla="*/ 331 w 884"/>
                <a:gd name="T11" fmla="*/ 152 h 259"/>
                <a:gd name="T12" fmla="*/ 220 w 884"/>
                <a:gd name="T13" fmla="*/ 182 h 259"/>
                <a:gd name="T14" fmla="*/ 111 w 884"/>
                <a:gd name="T15" fmla="*/ 213 h 259"/>
                <a:gd name="T16" fmla="*/ 0 w 884"/>
                <a:gd name="T17" fmla="*/ 243 h 259"/>
                <a:gd name="T18" fmla="*/ 4 w 884"/>
                <a:gd name="T19" fmla="*/ 259 h 259"/>
                <a:gd name="T20" fmla="*/ 115 w 884"/>
                <a:gd name="T21" fmla="*/ 229 h 259"/>
                <a:gd name="T22" fmla="*/ 224 w 884"/>
                <a:gd name="T23" fmla="*/ 198 h 259"/>
                <a:gd name="T24" fmla="*/ 335 w 884"/>
                <a:gd name="T25" fmla="*/ 168 h 259"/>
                <a:gd name="T26" fmla="*/ 445 w 884"/>
                <a:gd name="T27" fmla="*/ 138 h 259"/>
                <a:gd name="T28" fmla="*/ 556 w 884"/>
                <a:gd name="T29" fmla="*/ 107 h 259"/>
                <a:gd name="T30" fmla="*/ 665 w 884"/>
                <a:gd name="T31" fmla="*/ 77 h 259"/>
                <a:gd name="T32" fmla="*/ 774 w 884"/>
                <a:gd name="T33" fmla="*/ 47 h 259"/>
                <a:gd name="T34" fmla="*/ 884 w 884"/>
                <a:gd name="T35" fmla="*/ 16 h 259"/>
                <a:gd name="T36" fmla="*/ 880 w 884"/>
                <a:gd name="T37" fmla="*/ 0 h 2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84" h="259">
                  <a:moveTo>
                    <a:pt x="880" y="0"/>
                  </a:moveTo>
                  <a:lnTo>
                    <a:pt x="770" y="31"/>
                  </a:lnTo>
                  <a:lnTo>
                    <a:pt x="661" y="61"/>
                  </a:lnTo>
                  <a:lnTo>
                    <a:pt x="552" y="91"/>
                  </a:lnTo>
                  <a:lnTo>
                    <a:pt x="441" y="122"/>
                  </a:lnTo>
                  <a:lnTo>
                    <a:pt x="331" y="152"/>
                  </a:lnTo>
                  <a:lnTo>
                    <a:pt x="220" y="182"/>
                  </a:lnTo>
                  <a:lnTo>
                    <a:pt x="111" y="213"/>
                  </a:lnTo>
                  <a:lnTo>
                    <a:pt x="0" y="243"/>
                  </a:lnTo>
                  <a:lnTo>
                    <a:pt x="4" y="259"/>
                  </a:lnTo>
                  <a:lnTo>
                    <a:pt x="115" y="229"/>
                  </a:lnTo>
                  <a:lnTo>
                    <a:pt x="224" y="198"/>
                  </a:lnTo>
                  <a:lnTo>
                    <a:pt x="335" y="168"/>
                  </a:lnTo>
                  <a:lnTo>
                    <a:pt x="445" y="138"/>
                  </a:lnTo>
                  <a:lnTo>
                    <a:pt x="556" y="107"/>
                  </a:lnTo>
                  <a:lnTo>
                    <a:pt x="665" y="77"/>
                  </a:lnTo>
                  <a:lnTo>
                    <a:pt x="774" y="47"/>
                  </a:lnTo>
                  <a:lnTo>
                    <a:pt x="884" y="16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87" name="Freeform 1261"/>
            <p:cNvSpPr>
              <a:spLocks/>
            </p:cNvSpPr>
            <p:nvPr/>
          </p:nvSpPr>
          <p:spPr bwMode="auto">
            <a:xfrm>
              <a:off x="6233" y="1557"/>
              <a:ext cx="12" cy="18"/>
            </a:xfrm>
            <a:custGeom>
              <a:avLst/>
              <a:gdLst>
                <a:gd name="T0" fmla="*/ 4 w 12"/>
                <a:gd name="T1" fmla="*/ 18 h 18"/>
                <a:gd name="T2" fmla="*/ 12 w 12"/>
                <a:gd name="T3" fmla="*/ 16 h 18"/>
                <a:gd name="T4" fmla="*/ 8 w 12"/>
                <a:gd name="T5" fmla="*/ 0 h 18"/>
                <a:gd name="T6" fmla="*/ 0 w 12"/>
                <a:gd name="T7" fmla="*/ 2 h 18"/>
                <a:gd name="T8" fmla="*/ 4 w 12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8">
                  <a:moveTo>
                    <a:pt x="4" y="18"/>
                  </a:moveTo>
                  <a:lnTo>
                    <a:pt x="12" y="16"/>
                  </a:lnTo>
                  <a:lnTo>
                    <a:pt x="8" y="0"/>
                  </a:lnTo>
                  <a:lnTo>
                    <a:pt x="0" y="2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88" name="Freeform 1262"/>
            <p:cNvSpPr>
              <a:spLocks/>
            </p:cNvSpPr>
            <p:nvPr/>
          </p:nvSpPr>
          <p:spPr bwMode="auto">
            <a:xfrm>
              <a:off x="2553" y="2738"/>
              <a:ext cx="12" cy="18"/>
            </a:xfrm>
            <a:custGeom>
              <a:avLst/>
              <a:gdLst>
                <a:gd name="T0" fmla="*/ 8 w 12"/>
                <a:gd name="T1" fmla="*/ 0 h 18"/>
                <a:gd name="T2" fmla="*/ 0 w 12"/>
                <a:gd name="T3" fmla="*/ 2 h 18"/>
                <a:gd name="T4" fmla="*/ 4 w 12"/>
                <a:gd name="T5" fmla="*/ 18 h 18"/>
                <a:gd name="T6" fmla="*/ 12 w 12"/>
                <a:gd name="T7" fmla="*/ 16 h 18"/>
                <a:gd name="T8" fmla="*/ 8 w 12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8">
                  <a:moveTo>
                    <a:pt x="8" y="0"/>
                  </a:moveTo>
                  <a:lnTo>
                    <a:pt x="0" y="2"/>
                  </a:lnTo>
                  <a:lnTo>
                    <a:pt x="4" y="18"/>
                  </a:lnTo>
                  <a:lnTo>
                    <a:pt x="12" y="1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89" name="Freeform 1263"/>
            <p:cNvSpPr>
              <a:spLocks/>
            </p:cNvSpPr>
            <p:nvPr/>
          </p:nvSpPr>
          <p:spPr bwMode="auto">
            <a:xfrm>
              <a:off x="2561" y="2475"/>
              <a:ext cx="947" cy="279"/>
            </a:xfrm>
            <a:custGeom>
              <a:avLst/>
              <a:gdLst>
                <a:gd name="T0" fmla="*/ 943 w 947"/>
                <a:gd name="T1" fmla="*/ 0 h 279"/>
                <a:gd name="T2" fmla="*/ 825 w 947"/>
                <a:gd name="T3" fmla="*/ 32 h 279"/>
                <a:gd name="T4" fmla="*/ 708 w 947"/>
                <a:gd name="T5" fmla="*/ 65 h 279"/>
                <a:gd name="T6" fmla="*/ 591 w 947"/>
                <a:gd name="T7" fmla="*/ 97 h 279"/>
                <a:gd name="T8" fmla="*/ 473 w 947"/>
                <a:gd name="T9" fmla="*/ 132 h 279"/>
                <a:gd name="T10" fmla="*/ 354 w 947"/>
                <a:gd name="T11" fmla="*/ 164 h 279"/>
                <a:gd name="T12" fmla="*/ 237 w 947"/>
                <a:gd name="T13" fmla="*/ 196 h 279"/>
                <a:gd name="T14" fmla="*/ 117 w 947"/>
                <a:gd name="T15" fmla="*/ 231 h 279"/>
                <a:gd name="T16" fmla="*/ 0 w 947"/>
                <a:gd name="T17" fmla="*/ 263 h 279"/>
                <a:gd name="T18" fmla="*/ 4 w 947"/>
                <a:gd name="T19" fmla="*/ 279 h 279"/>
                <a:gd name="T20" fmla="*/ 123 w 947"/>
                <a:gd name="T21" fmla="*/ 247 h 279"/>
                <a:gd name="T22" fmla="*/ 241 w 947"/>
                <a:gd name="T23" fmla="*/ 212 h 279"/>
                <a:gd name="T24" fmla="*/ 358 w 947"/>
                <a:gd name="T25" fmla="*/ 180 h 279"/>
                <a:gd name="T26" fmla="*/ 477 w 947"/>
                <a:gd name="T27" fmla="*/ 148 h 279"/>
                <a:gd name="T28" fmla="*/ 595 w 947"/>
                <a:gd name="T29" fmla="*/ 113 h 279"/>
                <a:gd name="T30" fmla="*/ 712 w 947"/>
                <a:gd name="T31" fmla="*/ 81 h 279"/>
                <a:gd name="T32" fmla="*/ 829 w 947"/>
                <a:gd name="T33" fmla="*/ 49 h 279"/>
                <a:gd name="T34" fmla="*/ 947 w 947"/>
                <a:gd name="T35" fmla="*/ 16 h 279"/>
                <a:gd name="T36" fmla="*/ 943 w 947"/>
                <a:gd name="T37" fmla="*/ 0 h 27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47" h="279">
                  <a:moveTo>
                    <a:pt x="943" y="0"/>
                  </a:moveTo>
                  <a:lnTo>
                    <a:pt x="825" y="32"/>
                  </a:lnTo>
                  <a:lnTo>
                    <a:pt x="708" y="65"/>
                  </a:lnTo>
                  <a:lnTo>
                    <a:pt x="591" y="97"/>
                  </a:lnTo>
                  <a:lnTo>
                    <a:pt x="473" y="132"/>
                  </a:lnTo>
                  <a:lnTo>
                    <a:pt x="354" y="164"/>
                  </a:lnTo>
                  <a:lnTo>
                    <a:pt x="237" y="196"/>
                  </a:lnTo>
                  <a:lnTo>
                    <a:pt x="117" y="231"/>
                  </a:lnTo>
                  <a:lnTo>
                    <a:pt x="0" y="263"/>
                  </a:lnTo>
                  <a:lnTo>
                    <a:pt x="4" y="279"/>
                  </a:lnTo>
                  <a:lnTo>
                    <a:pt x="123" y="247"/>
                  </a:lnTo>
                  <a:lnTo>
                    <a:pt x="241" y="212"/>
                  </a:lnTo>
                  <a:lnTo>
                    <a:pt x="358" y="180"/>
                  </a:lnTo>
                  <a:lnTo>
                    <a:pt x="477" y="148"/>
                  </a:lnTo>
                  <a:lnTo>
                    <a:pt x="595" y="113"/>
                  </a:lnTo>
                  <a:lnTo>
                    <a:pt x="712" y="81"/>
                  </a:lnTo>
                  <a:lnTo>
                    <a:pt x="829" y="49"/>
                  </a:lnTo>
                  <a:lnTo>
                    <a:pt x="947" y="16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90" name="Freeform 1264"/>
            <p:cNvSpPr>
              <a:spLocks/>
            </p:cNvSpPr>
            <p:nvPr/>
          </p:nvSpPr>
          <p:spPr bwMode="auto">
            <a:xfrm>
              <a:off x="3504" y="2218"/>
              <a:ext cx="924" cy="273"/>
            </a:xfrm>
            <a:custGeom>
              <a:avLst/>
              <a:gdLst>
                <a:gd name="T0" fmla="*/ 920 w 924"/>
                <a:gd name="T1" fmla="*/ 0 h 273"/>
                <a:gd name="T2" fmla="*/ 807 w 924"/>
                <a:gd name="T3" fmla="*/ 33 h 273"/>
                <a:gd name="T4" fmla="*/ 692 w 924"/>
                <a:gd name="T5" fmla="*/ 65 h 273"/>
                <a:gd name="T6" fmla="*/ 576 w 924"/>
                <a:gd name="T7" fmla="*/ 95 h 273"/>
                <a:gd name="T8" fmla="*/ 461 w 924"/>
                <a:gd name="T9" fmla="*/ 128 h 273"/>
                <a:gd name="T10" fmla="*/ 346 w 924"/>
                <a:gd name="T11" fmla="*/ 160 h 273"/>
                <a:gd name="T12" fmla="*/ 230 w 924"/>
                <a:gd name="T13" fmla="*/ 192 h 273"/>
                <a:gd name="T14" fmla="*/ 115 w 924"/>
                <a:gd name="T15" fmla="*/ 225 h 273"/>
                <a:gd name="T16" fmla="*/ 0 w 924"/>
                <a:gd name="T17" fmla="*/ 257 h 273"/>
                <a:gd name="T18" fmla="*/ 4 w 924"/>
                <a:gd name="T19" fmla="*/ 273 h 273"/>
                <a:gd name="T20" fmla="*/ 119 w 924"/>
                <a:gd name="T21" fmla="*/ 241 h 273"/>
                <a:gd name="T22" fmla="*/ 236 w 924"/>
                <a:gd name="T23" fmla="*/ 209 h 273"/>
                <a:gd name="T24" fmla="*/ 352 w 924"/>
                <a:gd name="T25" fmla="*/ 176 h 273"/>
                <a:gd name="T26" fmla="*/ 467 w 924"/>
                <a:gd name="T27" fmla="*/ 144 h 273"/>
                <a:gd name="T28" fmla="*/ 580 w 924"/>
                <a:gd name="T29" fmla="*/ 112 h 273"/>
                <a:gd name="T30" fmla="*/ 696 w 924"/>
                <a:gd name="T31" fmla="*/ 81 h 273"/>
                <a:gd name="T32" fmla="*/ 811 w 924"/>
                <a:gd name="T33" fmla="*/ 49 h 273"/>
                <a:gd name="T34" fmla="*/ 924 w 924"/>
                <a:gd name="T35" fmla="*/ 17 h 273"/>
                <a:gd name="T36" fmla="*/ 920 w 924"/>
                <a:gd name="T37" fmla="*/ 0 h 2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24" h="273">
                  <a:moveTo>
                    <a:pt x="920" y="0"/>
                  </a:moveTo>
                  <a:lnTo>
                    <a:pt x="807" y="33"/>
                  </a:lnTo>
                  <a:lnTo>
                    <a:pt x="692" y="65"/>
                  </a:lnTo>
                  <a:lnTo>
                    <a:pt x="576" y="95"/>
                  </a:lnTo>
                  <a:lnTo>
                    <a:pt x="461" y="128"/>
                  </a:lnTo>
                  <a:lnTo>
                    <a:pt x="346" y="160"/>
                  </a:lnTo>
                  <a:lnTo>
                    <a:pt x="230" y="192"/>
                  </a:lnTo>
                  <a:lnTo>
                    <a:pt x="115" y="225"/>
                  </a:lnTo>
                  <a:lnTo>
                    <a:pt x="0" y="257"/>
                  </a:lnTo>
                  <a:lnTo>
                    <a:pt x="4" y="273"/>
                  </a:lnTo>
                  <a:lnTo>
                    <a:pt x="119" y="241"/>
                  </a:lnTo>
                  <a:lnTo>
                    <a:pt x="236" y="209"/>
                  </a:lnTo>
                  <a:lnTo>
                    <a:pt x="352" y="176"/>
                  </a:lnTo>
                  <a:lnTo>
                    <a:pt x="467" y="144"/>
                  </a:lnTo>
                  <a:lnTo>
                    <a:pt x="580" y="112"/>
                  </a:lnTo>
                  <a:lnTo>
                    <a:pt x="696" y="81"/>
                  </a:lnTo>
                  <a:lnTo>
                    <a:pt x="811" y="49"/>
                  </a:lnTo>
                  <a:lnTo>
                    <a:pt x="924" y="17"/>
                  </a:lnTo>
                  <a:lnTo>
                    <a:pt x="92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91" name="Freeform 1265"/>
            <p:cNvSpPr>
              <a:spLocks/>
            </p:cNvSpPr>
            <p:nvPr/>
          </p:nvSpPr>
          <p:spPr bwMode="auto">
            <a:xfrm>
              <a:off x="4424" y="1970"/>
              <a:ext cx="904" cy="265"/>
            </a:xfrm>
            <a:custGeom>
              <a:avLst/>
              <a:gdLst>
                <a:gd name="T0" fmla="*/ 900 w 904"/>
                <a:gd name="T1" fmla="*/ 0 h 265"/>
                <a:gd name="T2" fmla="*/ 789 w 904"/>
                <a:gd name="T3" fmla="*/ 30 h 265"/>
                <a:gd name="T4" fmla="*/ 676 w 904"/>
                <a:gd name="T5" fmla="*/ 60 h 265"/>
                <a:gd name="T6" fmla="*/ 565 w 904"/>
                <a:gd name="T7" fmla="*/ 93 h 265"/>
                <a:gd name="T8" fmla="*/ 451 w 904"/>
                <a:gd name="T9" fmla="*/ 123 h 265"/>
                <a:gd name="T10" fmla="*/ 340 w 904"/>
                <a:gd name="T11" fmla="*/ 155 h 265"/>
                <a:gd name="T12" fmla="*/ 227 w 904"/>
                <a:gd name="T13" fmla="*/ 186 h 265"/>
                <a:gd name="T14" fmla="*/ 113 w 904"/>
                <a:gd name="T15" fmla="*/ 218 h 265"/>
                <a:gd name="T16" fmla="*/ 0 w 904"/>
                <a:gd name="T17" fmla="*/ 248 h 265"/>
                <a:gd name="T18" fmla="*/ 4 w 904"/>
                <a:gd name="T19" fmla="*/ 265 h 265"/>
                <a:gd name="T20" fmla="*/ 117 w 904"/>
                <a:gd name="T21" fmla="*/ 234 h 265"/>
                <a:gd name="T22" fmla="*/ 231 w 904"/>
                <a:gd name="T23" fmla="*/ 202 h 265"/>
                <a:gd name="T24" fmla="*/ 344 w 904"/>
                <a:gd name="T25" fmla="*/ 172 h 265"/>
                <a:gd name="T26" fmla="*/ 457 w 904"/>
                <a:gd name="T27" fmla="*/ 139 h 265"/>
                <a:gd name="T28" fmla="*/ 569 w 904"/>
                <a:gd name="T29" fmla="*/ 109 h 265"/>
                <a:gd name="T30" fmla="*/ 682 w 904"/>
                <a:gd name="T31" fmla="*/ 77 h 265"/>
                <a:gd name="T32" fmla="*/ 793 w 904"/>
                <a:gd name="T33" fmla="*/ 46 h 265"/>
                <a:gd name="T34" fmla="*/ 904 w 904"/>
                <a:gd name="T35" fmla="*/ 16 h 265"/>
                <a:gd name="T36" fmla="*/ 900 w 904"/>
                <a:gd name="T37" fmla="*/ 0 h 2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04" h="265">
                  <a:moveTo>
                    <a:pt x="900" y="0"/>
                  </a:moveTo>
                  <a:lnTo>
                    <a:pt x="789" y="30"/>
                  </a:lnTo>
                  <a:lnTo>
                    <a:pt x="676" y="60"/>
                  </a:lnTo>
                  <a:lnTo>
                    <a:pt x="565" y="93"/>
                  </a:lnTo>
                  <a:lnTo>
                    <a:pt x="451" y="123"/>
                  </a:lnTo>
                  <a:lnTo>
                    <a:pt x="340" y="155"/>
                  </a:lnTo>
                  <a:lnTo>
                    <a:pt x="227" y="186"/>
                  </a:lnTo>
                  <a:lnTo>
                    <a:pt x="113" y="218"/>
                  </a:lnTo>
                  <a:lnTo>
                    <a:pt x="0" y="248"/>
                  </a:lnTo>
                  <a:lnTo>
                    <a:pt x="4" y="265"/>
                  </a:lnTo>
                  <a:lnTo>
                    <a:pt x="117" y="234"/>
                  </a:lnTo>
                  <a:lnTo>
                    <a:pt x="231" y="202"/>
                  </a:lnTo>
                  <a:lnTo>
                    <a:pt x="344" y="172"/>
                  </a:lnTo>
                  <a:lnTo>
                    <a:pt x="457" y="139"/>
                  </a:lnTo>
                  <a:lnTo>
                    <a:pt x="569" y="109"/>
                  </a:lnTo>
                  <a:lnTo>
                    <a:pt x="682" y="77"/>
                  </a:lnTo>
                  <a:lnTo>
                    <a:pt x="793" y="46"/>
                  </a:lnTo>
                  <a:lnTo>
                    <a:pt x="904" y="16"/>
                  </a:lnTo>
                  <a:lnTo>
                    <a:pt x="90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92" name="Freeform 1266"/>
            <p:cNvSpPr>
              <a:spLocks/>
            </p:cNvSpPr>
            <p:nvPr/>
          </p:nvSpPr>
          <p:spPr bwMode="auto">
            <a:xfrm>
              <a:off x="5324" y="1725"/>
              <a:ext cx="886" cy="261"/>
            </a:xfrm>
            <a:custGeom>
              <a:avLst/>
              <a:gdLst>
                <a:gd name="T0" fmla="*/ 880 w 886"/>
                <a:gd name="T1" fmla="*/ 0 h 261"/>
                <a:gd name="T2" fmla="*/ 771 w 886"/>
                <a:gd name="T3" fmla="*/ 30 h 261"/>
                <a:gd name="T4" fmla="*/ 662 w 886"/>
                <a:gd name="T5" fmla="*/ 61 h 261"/>
                <a:gd name="T6" fmla="*/ 553 w 886"/>
                <a:gd name="T7" fmla="*/ 91 h 261"/>
                <a:gd name="T8" fmla="*/ 441 w 886"/>
                <a:gd name="T9" fmla="*/ 121 h 261"/>
                <a:gd name="T10" fmla="*/ 332 w 886"/>
                <a:gd name="T11" fmla="*/ 152 h 261"/>
                <a:gd name="T12" fmla="*/ 221 w 886"/>
                <a:gd name="T13" fmla="*/ 182 h 261"/>
                <a:gd name="T14" fmla="*/ 112 w 886"/>
                <a:gd name="T15" fmla="*/ 212 h 261"/>
                <a:gd name="T16" fmla="*/ 0 w 886"/>
                <a:gd name="T17" fmla="*/ 245 h 261"/>
                <a:gd name="T18" fmla="*/ 4 w 886"/>
                <a:gd name="T19" fmla="*/ 261 h 261"/>
                <a:gd name="T20" fmla="*/ 116 w 886"/>
                <a:gd name="T21" fmla="*/ 229 h 261"/>
                <a:gd name="T22" fmla="*/ 227 w 886"/>
                <a:gd name="T23" fmla="*/ 198 h 261"/>
                <a:gd name="T24" fmla="*/ 336 w 886"/>
                <a:gd name="T25" fmla="*/ 168 h 261"/>
                <a:gd name="T26" fmla="*/ 447 w 886"/>
                <a:gd name="T27" fmla="*/ 138 h 261"/>
                <a:gd name="T28" fmla="*/ 557 w 886"/>
                <a:gd name="T29" fmla="*/ 107 h 261"/>
                <a:gd name="T30" fmla="*/ 666 w 886"/>
                <a:gd name="T31" fmla="*/ 77 h 261"/>
                <a:gd name="T32" fmla="*/ 775 w 886"/>
                <a:gd name="T33" fmla="*/ 47 h 261"/>
                <a:gd name="T34" fmla="*/ 886 w 886"/>
                <a:gd name="T35" fmla="*/ 16 h 261"/>
                <a:gd name="T36" fmla="*/ 880 w 886"/>
                <a:gd name="T37" fmla="*/ 0 h 2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86" h="261">
                  <a:moveTo>
                    <a:pt x="880" y="0"/>
                  </a:moveTo>
                  <a:lnTo>
                    <a:pt x="771" y="30"/>
                  </a:lnTo>
                  <a:lnTo>
                    <a:pt x="662" y="61"/>
                  </a:lnTo>
                  <a:lnTo>
                    <a:pt x="553" y="91"/>
                  </a:lnTo>
                  <a:lnTo>
                    <a:pt x="441" y="121"/>
                  </a:lnTo>
                  <a:lnTo>
                    <a:pt x="332" y="152"/>
                  </a:lnTo>
                  <a:lnTo>
                    <a:pt x="221" y="182"/>
                  </a:lnTo>
                  <a:lnTo>
                    <a:pt x="112" y="212"/>
                  </a:lnTo>
                  <a:lnTo>
                    <a:pt x="0" y="245"/>
                  </a:lnTo>
                  <a:lnTo>
                    <a:pt x="4" y="261"/>
                  </a:lnTo>
                  <a:lnTo>
                    <a:pt x="116" y="229"/>
                  </a:lnTo>
                  <a:lnTo>
                    <a:pt x="227" y="198"/>
                  </a:lnTo>
                  <a:lnTo>
                    <a:pt x="336" y="168"/>
                  </a:lnTo>
                  <a:lnTo>
                    <a:pt x="447" y="138"/>
                  </a:lnTo>
                  <a:lnTo>
                    <a:pt x="557" y="107"/>
                  </a:lnTo>
                  <a:lnTo>
                    <a:pt x="666" y="77"/>
                  </a:lnTo>
                  <a:lnTo>
                    <a:pt x="775" y="47"/>
                  </a:lnTo>
                  <a:lnTo>
                    <a:pt x="886" y="16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93" name="Freeform 1267"/>
            <p:cNvSpPr>
              <a:spLocks/>
            </p:cNvSpPr>
            <p:nvPr/>
          </p:nvSpPr>
          <p:spPr bwMode="auto">
            <a:xfrm>
              <a:off x="6204" y="1723"/>
              <a:ext cx="14" cy="18"/>
            </a:xfrm>
            <a:custGeom>
              <a:avLst/>
              <a:gdLst>
                <a:gd name="T0" fmla="*/ 6 w 14"/>
                <a:gd name="T1" fmla="*/ 18 h 18"/>
                <a:gd name="T2" fmla="*/ 14 w 14"/>
                <a:gd name="T3" fmla="*/ 16 h 18"/>
                <a:gd name="T4" fmla="*/ 8 w 14"/>
                <a:gd name="T5" fmla="*/ 0 h 18"/>
                <a:gd name="T6" fmla="*/ 0 w 14"/>
                <a:gd name="T7" fmla="*/ 2 h 18"/>
                <a:gd name="T8" fmla="*/ 6 w 14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8">
                  <a:moveTo>
                    <a:pt x="6" y="18"/>
                  </a:moveTo>
                  <a:lnTo>
                    <a:pt x="14" y="16"/>
                  </a:lnTo>
                  <a:lnTo>
                    <a:pt x="8" y="0"/>
                  </a:lnTo>
                  <a:lnTo>
                    <a:pt x="0" y="2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94" name="Freeform 1268"/>
            <p:cNvSpPr>
              <a:spLocks/>
            </p:cNvSpPr>
            <p:nvPr/>
          </p:nvSpPr>
          <p:spPr bwMode="auto">
            <a:xfrm>
              <a:off x="2326" y="2991"/>
              <a:ext cx="12" cy="18"/>
            </a:xfrm>
            <a:custGeom>
              <a:avLst/>
              <a:gdLst>
                <a:gd name="T0" fmla="*/ 8 w 12"/>
                <a:gd name="T1" fmla="*/ 0 h 18"/>
                <a:gd name="T2" fmla="*/ 0 w 12"/>
                <a:gd name="T3" fmla="*/ 2 h 18"/>
                <a:gd name="T4" fmla="*/ 4 w 12"/>
                <a:gd name="T5" fmla="*/ 18 h 18"/>
                <a:gd name="T6" fmla="*/ 12 w 12"/>
                <a:gd name="T7" fmla="*/ 16 h 18"/>
                <a:gd name="T8" fmla="*/ 8 w 12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8">
                  <a:moveTo>
                    <a:pt x="8" y="0"/>
                  </a:moveTo>
                  <a:lnTo>
                    <a:pt x="0" y="2"/>
                  </a:lnTo>
                  <a:lnTo>
                    <a:pt x="4" y="18"/>
                  </a:lnTo>
                  <a:lnTo>
                    <a:pt x="12" y="1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95" name="Freeform 1269"/>
            <p:cNvSpPr>
              <a:spLocks/>
            </p:cNvSpPr>
            <p:nvPr/>
          </p:nvSpPr>
          <p:spPr bwMode="auto">
            <a:xfrm>
              <a:off x="2334" y="2817"/>
              <a:ext cx="623" cy="190"/>
            </a:xfrm>
            <a:custGeom>
              <a:avLst/>
              <a:gdLst>
                <a:gd name="T0" fmla="*/ 619 w 623"/>
                <a:gd name="T1" fmla="*/ 0 h 190"/>
                <a:gd name="T2" fmla="*/ 543 w 623"/>
                <a:gd name="T3" fmla="*/ 20 h 190"/>
                <a:gd name="T4" fmla="*/ 464 w 623"/>
                <a:gd name="T5" fmla="*/ 42 h 190"/>
                <a:gd name="T6" fmla="*/ 387 w 623"/>
                <a:gd name="T7" fmla="*/ 65 h 190"/>
                <a:gd name="T8" fmla="*/ 310 w 623"/>
                <a:gd name="T9" fmla="*/ 85 h 190"/>
                <a:gd name="T10" fmla="*/ 233 w 623"/>
                <a:gd name="T11" fmla="*/ 107 h 190"/>
                <a:gd name="T12" fmla="*/ 156 w 623"/>
                <a:gd name="T13" fmla="*/ 129 h 190"/>
                <a:gd name="T14" fmla="*/ 77 w 623"/>
                <a:gd name="T15" fmla="*/ 151 h 190"/>
                <a:gd name="T16" fmla="*/ 0 w 623"/>
                <a:gd name="T17" fmla="*/ 174 h 190"/>
                <a:gd name="T18" fmla="*/ 4 w 623"/>
                <a:gd name="T19" fmla="*/ 190 h 190"/>
                <a:gd name="T20" fmla="*/ 81 w 623"/>
                <a:gd name="T21" fmla="*/ 168 h 190"/>
                <a:gd name="T22" fmla="*/ 160 w 623"/>
                <a:gd name="T23" fmla="*/ 145 h 190"/>
                <a:gd name="T24" fmla="*/ 237 w 623"/>
                <a:gd name="T25" fmla="*/ 123 h 190"/>
                <a:gd name="T26" fmla="*/ 314 w 623"/>
                <a:gd name="T27" fmla="*/ 103 h 190"/>
                <a:gd name="T28" fmla="*/ 393 w 623"/>
                <a:gd name="T29" fmla="*/ 81 h 190"/>
                <a:gd name="T30" fmla="*/ 470 w 623"/>
                <a:gd name="T31" fmla="*/ 58 h 190"/>
                <a:gd name="T32" fmla="*/ 547 w 623"/>
                <a:gd name="T33" fmla="*/ 36 h 190"/>
                <a:gd name="T34" fmla="*/ 623 w 623"/>
                <a:gd name="T35" fmla="*/ 16 h 190"/>
                <a:gd name="T36" fmla="*/ 619 w 623"/>
                <a:gd name="T37" fmla="*/ 0 h 1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23" h="190">
                  <a:moveTo>
                    <a:pt x="619" y="0"/>
                  </a:moveTo>
                  <a:lnTo>
                    <a:pt x="543" y="20"/>
                  </a:lnTo>
                  <a:lnTo>
                    <a:pt x="464" y="42"/>
                  </a:lnTo>
                  <a:lnTo>
                    <a:pt x="387" y="65"/>
                  </a:lnTo>
                  <a:lnTo>
                    <a:pt x="310" y="85"/>
                  </a:lnTo>
                  <a:lnTo>
                    <a:pt x="233" y="107"/>
                  </a:lnTo>
                  <a:lnTo>
                    <a:pt x="156" y="129"/>
                  </a:lnTo>
                  <a:lnTo>
                    <a:pt x="77" y="151"/>
                  </a:lnTo>
                  <a:lnTo>
                    <a:pt x="0" y="174"/>
                  </a:lnTo>
                  <a:lnTo>
                    <a:pt x="4" y="190"/>
                  </a:lnTo>
                  <a:lnTo>
                    <a:pt x="81" y="168"/>
                  </a:lnTo>
                  <a:lnTo>
                    <a:pt x="160" y="145"/>
                  </a:lnTo>
                  <a:lnTo>
                    <a:pt x="237" y="123"/>
                  </a:lnTo>
                  <a:lnTo>
                    <a:pt x="314" y="103"/>
                  </a:lnTo>
                  <a:lnTo>
                    <a:pt x="393" y="81"/>
                  </a:lnTo>
                  <a:lnTo>
                    <a:pt x="470" y="58"/>
                  </a:lnTo>
                  <a:lnTo>
                    <a:pt x="547" y="36"/>
                  </a:lnTo>
                  <a:lnTo>
                    <a:pt x="623" y="1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96" name="Freeform 1270"/>
            <p:cNvSpPr>
              <a:spLocks/>
            </p:cNvSpPr>
            <p:nvPr/>
          </p:nvSpPr>
          <p:spPr bwMode="auto">
            <a:xfrm>
              <a:off x="2953" y="2645"/>
              <a:ext cx="613" cy="188"/>
            </a:xfrm>
            <a:custGeom>
              <a:avLst/>
              <a:gdLst>
                <a:gd name="T0" fmla="*/ 609 w 613"/>
                <a:gd name="T1" fmla="*/ 0 h 188"/>
                <a:gd name="T2" fmla="*/ 532 w 613"/>
                <a:gd name="T3" fmla="*/ 20 h 188"/>
                <a:gd name="T4" fmla="*/ 458 w 613"/>
                <a:gd name="T5" fmla="*/ 42 h 188"/>
                <a:gd name="T6" fmla="*/ 381 w 613"/>
                <a:gd name="T7" fmla="*/ 65 h 188"/>
                <a:gd name="T8" fmla="*/ 306 w 613"/>
                <a:gd name="T9" fmla="*/ 85 h 188"/>
                <a:gd name="T10" fmla="*/ 229 w 613"/>
                <a:gd name="T11" fmla="*/ 107 h 188"/>
                <a:gd name="T12" fmla="*/ 152 w 613"/>
                <a:gd name="T13" fmla="*/ 127 h 188"/>
                <a:gd name="T14" fmla="*/ 75 w 613"/>
                <a:gd name="T15" fmla="*/ 150 h 188"/>
                <a:gd name="T16" fmla="*/ 0 w 613"/>
                <a:gd name="T17" fmla="*/ 172 h 188"/>
                <a:gd name="T18" fmla="*/ 4 w 613"/>
                <a:gd name="T19" fmla="*/ 188 h 188"/>
                <a:gd name="T20" fmla="*/ 81 w 613"/>
                <a:gd name="T21" fmla="*/ 166 h 188"/>
                <a:gd name="T22" fmla="*/ 156 w 613"/>
                <a:gd name="T23" fmla="*/ 144 h 188"/>
                <a:gd name="T24" fmla="*/ 233 w 613"/>
                <a:gd name="T25" fmla="*/ 123 h 188"/>
                <a:gd name="T26" fmla="*/ 310 w 613"/>
                <a:gd name="T27" fmla="*/ 101 h 188"/>
                <a:gd name="T28" fmla="*/ 387 w 613"/>
                <a:gd name="T29" fmla="*/ 81 h 188"/>
                <a:gd name="T30" fmla="*/ 462 w 613"/>
                <a:gd name="T31" fmla="*/ 59 h 188"/>
                <a:gd name="T32" fmla="*/ 539 w 613"/>
                <a:gd name="T33" fmla="*/ 38 h 188"/>
                <a:gd name="T34" fmla="*/ 613 w 613"/>
                <a:gd name="T35" fmla="*/ 16 h 188"/>
                <a:gd name="T36" fmla="*/ 609 w 613"/>
                <a:gd name="T37" fmla="*/ 0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13" h="188">
                  <a:moveTo>
                    <a:pt x="609" y="0"/>
                  </a:moveTo>
                  <a:lnTo>
                    <a:pt x="532" y="20"/>
                  </a:lnTo>
                  <a:lnTo>
                    <a:pt x="458" y="42"/>
                  </a:lnTo>
                  <a:lnTo>
                    <a:pt x="381" y="65"/>
                  </a:lnTo>
                  <a:lnTo>
                    <a:pt x="306" y="85"/>
                  </a:lnTo>
                  <a:lnTo>
                    <a:pt x="229" y="107"/>
                  </a:lnTo>
                  <a:lnTo>
                    <a:pt x="152" y="127"/>
                  </a:lnTo>
                  <a:lnTo>
                    <a:pt x="75" y="150"/>
                  </a:lnTo>
                  <a:lnTo>
                    <a:pt x="0" y="172"/>
                  </a:lnTo>
                  <a:lnTo>
                    <a:pt x="4" y="188"/>
                  </a:lnTo>
                  <a:lnTo>
                    <a:pt x="81" y="166"/>
                  </a:lnTo>
                  <a:lnTo>
                    <a:pt x="156" y="144"/>
                  </a:lnTo>
                  <a:lnTo>
                    <a:pt x="233" y="123"/>
                  </a:lnTo>
                  <a:lnTo>
                    <a:pt x="310" y="101"/>
                  </a:lnTo>
                  <a:lnTo>
                    <a:pt x="387" y="81"/>
                  </a:lnTo>
                  <a:lnTo>
                    <a:pt x="462" y="59"/>
                  </a:lnTo>
                  <a:lnTo>
                    <a:pt x="539" y="38"/>
                  </a:lnTo>
                  <a:lnTo>
                    <a:pt x="613" y="1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97" name="Freeform 1271"/>
            <p:cNvSpPr>
              <a:spLocks/>
            </p:cNvSpPr>
            <p:nvPr/>
          </p:nvSpPr>
          <p:spPr bwMode="auto">
            <a:xfrm>
              <a:off x="3562" y="2643"/>
              <a:ext cx="12" cy="18"/>
            </a:xfrm>
            <a:custGeom>
              <a:avLst/>
              <a:gdLst>
                <a:gd name="T0" fmla="*/ 4 w 12"/>
                <a:gd name="T1" fmla="*/ 18 h 18"/>
                <a:gd name="T2" fmla="*/ 12 w 12"/>
                <a:gd name="T3" fmla="*/ 16 h 18"/>
                <a:gd name="T4" fmla="*/ 8 w 12"/>
                <a:gd name="T5" fmla="*/ 0 h 18"/>
                <a:gd name="T6" fmla="*/ 0 w 12"/>
                <a:gd name="T7" fmla="*/ 2 h 18"/>
                <a:gd name="T8" fmla="*/ 4 w 12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8">
                  <a:moveTo>
                    <a:pt x="4" y="18"/>
                  </a:moveTo>
                  <a:lnTo>
                    <a:pt x="12" y="16"/>
                  </a:lnTo>
                  <a:lnTo>
                    <a:pt x="8" y="0"/>
                  </a:lnTo>
                  <a:lnTo>
                    <a:pt x="0" y="2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98" name="Freeform 1272"/>
            <p:cNvSpPr>
              <a:spLocks/>
            </p:cNvSpPr>
            <p:nvPr/>
          </p:nvSpPr>
          <p:spPr bwMode="auto">
            <a:xfrm>
              <a:off x="4351" y="2421"/>
              <a:ext cx="14" cy="18"/>
            </a:xfrm>
            <a:custGeom>
              <a:avLst/>
              <a:gdLst>
                <a:gd name="T0" fmla="*/ 10 w 14"/>
                <a:gd name="T1" fmla="*/ 0 h 18"/>
                <a:gd name="T2" fmla="*/ 0 w 14"/>
                <a:gd name="T3" fmla="*/ 2 h 18"/>
                <a:gd name="T4" fmla="*/ 6 w 14"/>
                <a:gd name="T5" fmla="*/ 18 h 18"/>
                <a:gd name="T6" fmla="*/ 14 w 14"/>
                <a:gd name="T7" fmla="*/ 16 h 18"/>
                <a:gd name="T8" fmla="*/ 10 w 14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8">
                  <a:moveTo>
                    <a:pt x="10" y="0"/>
                  </a:moveTo>
                  <a:lnTo>
                    <a:pt x="0" y="2"/>
                  </a:lnTo>
                  <a:lnTo>
                    <a:pt x="6" y="18"/>
                  </a:lnTo>
                  <a:lnTo>
                    <a:pt x="14" y="1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699" name="Freeform 1273"/>
            <p:cNvSpPr>
              <a:spLocks/>
            </p:cNvSpPr>
            <p:nvPr/>
          </p:nvSpPr>
          <p:spPr bwMode="auto">
            <a:xfrm>
              <a:off x="4361" y="2176"/>
              <a:ext cx="878" cy="261"/>
            </a:xfrm>
            <a:custGeom>
              <a:avLst/>
              <a:gdLst>
                <a:gd name="T0" fmla="*/ 874 w 878"/>
                <a:gd name="T1" fmla="*/ 0 h 261"/>
                <a:gd name="T2" fmla="*/ 765 w 878"/>
                <a:gd name="T3" fmla="*/ 30 h 261"/>
                <a:gd name="T4" fmla="*/ 656 w 878"/>
                <a:gd name="T5" fmla="*/ 61 h 261"/>
                <a:gd name="T6" fmla="*/ 547 w 878"/>
                <a:gd name="T7" fmla="*/ 93 h 261"/>
                <a:gd name="T8" fmla="*/ 437 w 878"/>
                <a:gd name="T9" fmla="*/ 123 h 261"/>
                <a:gd name="T10" fmla="*/ 328 w 878"/>
                <a:gd name="T11" fmla="*/ 154 h 261"/>
                <a:gd name="T12" fmla="*/ 219 w 878"/>
                <a:gd name="T13" fmla="*/ 184 h 261"/>
                <a:gd name="T14" fmla="*/ 110 w 878"/>
                <a:gd name="T15" fmla="*/ 214 h 261"/>
                <a:gd name="T16" fmla="*/ 0 w 878"/>
                <a:gd name="T17" fmla="*/ 245 h 261"/>
                <a:gd name="T18" fmla="*/ 4 w 878"/>
                <a:gd name="T19" fmla="*/ 261 h 261"/>
                <a:gd name="T20" fmla="*/ 114 w 878"/>
                <a:gd name="T21" fmla="*/ 230 h 261"/>
                <a:gd name="T22" fmla="*/ 223 w 878"/>
                <a:gd name="T23" fmla="*/ 200 h 261"/>
                <a:gd name="T24" fmla="*/ 332 w 878"/>
                <a:gd name="T25" fmla="*/ 170 h 261"/>
                <a:gd name="T26" fmla="*/ 443 w 878"/>
                <a:gd name="T27" fmla="*/ 139 h 261"/>
                <a:gd name="T28" fmla="*/ 553 w 878"/>
                <a:gd name="T29" fmla="*/ 109 h 261"/>
                <a:gd name="T30" fmla="*/ 660 w 878"/>
                <a:gd name="T31" fmla="*/ 79 h 261"/>
                <a:gd name="T32" fmla="*/ 769 w 878"/>
                <a:gd name="T33" fmla="*/ 46 h 261"/>
                <a:gd name="T34" fmla="*/ 878 w 878"/>
                <a:gd name="T35" fmla="*/ 16 h 261"/>
                <a:gd name="T36" fmla="*/ 874 w 878"/>
                <a:gd name="T37" fmla="*/ 0 h 2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78" h="261">
                  <a:moveTo>
                    <a:pt x="874" y="0"/>
                  </a:moveTo>
                  <a:lnTo>
                    <a:pt x="765" y="30"/>
                  </a:lnTo>
                  <a:lnTo>
                    <a:pt x="656" y="61"/>
                  </a:lnTo>
                  <a:lnTo>
                    <a:pt x="547" y="93"/>
                  </a:lnTo>
                  <a:lnTo>
                    <a:pt x="437" y="123"/>
                  </a:lnTo>
                  <a:lnTo>
                    <a:pt x="328" y="154"/>
                  </a:lnTo>
                  <a:lnTo>
                    <a:pt x="219" y="184"/>
                  </a:lnTo>
                  <a:lnTo>
                    <a:pt x="110" y="214"/>
                  </a:lnTo>
                  <a:lnTo>
                    <a:pt x="0" y="245"/>
                  </a:lnTo>
                  <a:lnTo>
                    <a:pt x="4" y="261"/>
                  </a:lnTo>
                  <a:lnTo>
                    <a:pt x="114" y="230"/>
                  </a:lnTo>
                  <a:lnTo>
                    <a:pt x="223" y="200"/>
                  </a:lnTo>
                  <a:lnTo>
                    <a:pt x="332" y="170"/>
                  </a:lnTo>
                  <a:lnTo>
                    <a:pt x="443" y="139"/>
                  </a:lnTo>
                  <a:lnTo>
                    <a:pt x="553" y="109"/>
                  </a:lnTo>
                  <a:lnTo>
                    <a:pt x="660" y="79"/>
                  </a:lnTo>
                  <a:lnTo>
                    <a:pt x="769" y="46"/>
                  </a:lnTo>
                  <a:lnTo>
                    <a:pt x="878" y="16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00" name="Freeform 1274"/>
            <p:cNvSpPr>
              <a:spLocks/>
            </p:cNvSpPr>
            <p:nvPr/>
          </p:nvSpPr>
          <p:spPr bwMode="auto">
            <a:xfrm>
              <a:off x="5235" y="1937"/>
              <a:ext cx="860" cy="255"/>
            </a:xfrm>
            <a:custGeom>
              <a:avLst/>
              <a:gdLst>
                <a:gd name="T0" fmla="*/ 856 w 860"/>
                <a:gd name="T1" fmla="*/ 0 h 255"/>
                <a:gd name="T2" fmla="*/ 749 w 860"/>
                <a:gd name="T3" fmla="*/ 31 h 255"/>
                <a:gd name="T4" fmla="*/ 642 w 860"/>
                <a:gd name="T5" fmla="*/ 61 h 255"/>
                <a:gd name="T6" fmla="*/ 536 w 860"/>
                <a:gd name="T7" fmla="*/ 89 h 255"/>
                <a:gd name="T8" fmla="*/ 429 w 860"/>
                <a:gd name="T9" fmla="*/ 120 h 255"/>
                <a:gd name="T10" fmla="*/ 322 w 860"/>
                <a:gd name="T11" fmla="*/ 150 h 255"/>
                <a:gd name="T12" fmla="*/ 215 w 860"/>
                <a:gd name="T13" fmla="*/ 180 h 255"/>
                <a:gd name="T14" fmla="*/ 108 w 860"/>
                <a:gd name="T15" fmla="*/ 211 h 255"/>
                <a:gd name="T16" fmla="*/ 0 w 860"/>
                <a:gd name="T17" fmla="*/ 239 h 255"/>
                <a:gd name="T18" fmla="*/ 4 w 860"/>
                <a:gd name="T19" fmla="*/ 255 h 255"/>
                <a:gd name="T20" fmla="*/ 112 w 860"/>
                <a:gd name="T21" fmla="*/ 227 h 255"/>
                <a:gd name="T22" fmla="*/ 219 w 860"/>
                <a:gd name="T23" fmla="*/ 196 h 255"/>
                <a:gd name="T24" fmla="*/ 326 w 860"/>
                <a:gd name="T25" fmla="*/ 166 h 255"/>
                <a:gd name="T26" fmla="*/ 433 w 860"/>
                <a:gd name="T27" fmla="*/ 136 h 255"/>
                <a:gd name="T28" fmla="*/ 540 w 860"/>
                <a:gd name="T29" fmla="*/ 106 h 255"/>
                <a:gd name="T30" fmla="*/ 648 w 860"/>
                <a:gd name="T31" fmla="*/ 77 h 255"/>
                <a:gd name="T32" fmla="*/ 753 w 860"/>
                <a:gd name="T33" fmla="*/ 47 h 255"/>
                <a:gd name="T34" fmla="*/ 860 w 860"/>
                <a:gd name="T35" fmla="*/ 17 h 255"/>
                <a:gd name="T36" fmla="*/ 856 w 860"/>
                <a:gd name="T37" fmla="*/ 0 h 2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60" h="255">
                  <a:moveTo>
                    <a:pt x="856" y="0"/>
                  </a:moveTo>
                  <a:lnTo>
                    <a:pt x="749" y="31"/>
                  </a:lnTo>
                  <a:lnTo>
                    <a:pt x="642" y="61"/>
                  </a:lnTo>
                  <a:lnTo>
                    <a:pt x="536" y="89"/>
                  </a:lnTo>
                  <a:lnTo>
                    <a:pt x="429" y="120"/>
                  </a:lnTo>
                  <a:lnTo>
                    <a:pt x="322" y="150"/>
                  </a:lnTo>
                  <a:lnTo>
                    <a:pt x="215" y="180"/>
                  </a:lnTo>
                  <a:lnTo>
                    <a:pt x="108" y="211"/>
                  </a:lnTo>
                  <a:lnTo>
                    <a:pt x="0" y="239"/>
                  </a:lnTo>
                  <a:lnTo>
                    <a:pt x="4" y="255"/>
                  </a:lnTo>
                  <a:lnTo>
                    <a:pt x="112" y="227"/>
                  </a:lnTo>
                  <a:lnTo>
                    <a:pt x="219" y="196"/>
                  </a:lnTo>
                  <a:lnTo>
                    <a:pt x="326" y="166"/>
                  </a:lnTo>
                  <a:lnTo>
                    <a:pt x="433" y="136"/>
                  </a:lnTo>
                  <a:lnTo>
                    <a:pt x="540" y="106"/>
                  </a:lnTo>
                  <a:lnTo>
                    <a:pt x="648" y="77"/>
                  </a:lnTo>
                  <a:lnTo>
                    <a:pt x="753" y="47"/>
                  </a:lnTo>
                  <a:lnTo>
                    <a:pt x="860" y="17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01" name="Freeform 1275"/>
            <p:cNvSpPr>
              <a:spLocks/>
            </p:cNvSpPr>
            <p:nvPr/>
          </p:nvSpPr>
          <p:spPr bwMode="auto">
            <a:xfrm>
              <a:off x="6091" y="1935"/>
              <a:ext cx="12" cy="19"/>
            </a:xfrm>
            <a:custGeom>
              <a:avLst/>
              <a:gdLst>
                <a:gd name="T0" fmla="*/ 4 w 12"/>
                <a:gd name="T1" fmla="*/ 19 h 19"/>
                <a:gd name="T2" fmla="*/ 12 w 12"/>
                <a:gd name="T3" fmla="*/ 17 h 19"/>
                <a:gd name="T4" fmla="*/ 8 w 12"/>
                <a:gd name="T5" fmla="*/ 0 h 19"/>
                <a:gd name="T6" fmla="*/ 0 w 12"/>
                <a:gd name="T7" fmla="*/ 2 h 19"/>
                <a:gd name="T8" fmla="*/ 4 w 12"/>
                <a:gd name="T9" fmla="*/ 1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9">
                  <a:moveTo>
                    <a:pt x="4" y="19"/>
                  </a:moveTo>
                  <a:lnTo>
                    <a:pt x="12" y="17"/>
                  </a:lnTo>
                  <a:lnTo>
                    <a:pt x="8" y="0"/>
                  </a:lnTo>
                  <a:lnTo>
                    <a:pt x="0" y="2"/>
                  </a:lnTo>
                  <a:lnTo>
                    <a:pt x="4" y="1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02" name="Freeform 1276"/>
            <p:cNvSpPr>
              <a:spLocks/>
            </p:cNvSpPr>
            <p:nvPr/>
          </p:nvSpPr>
          <p:spPr bwMode="auto">
            <a:xfrm>
              <a:off x="2134" y="3266"/>
              <a:ext cx="12" cy="18"/>
            </a:xfrm>
            <a:custGeom>
              <a:avLst/>
              <a:gdLst>
                <a:gd name="T0" fmla="*/ 8 w 12"/>
                <a:gd name="T1" fmla="*/ 0 h 18"/>
                <a:gd name="T2" fmla="*/ 0 w 12"/>
                <a:gd name="T3" fmla="*/ 2 h 18"/>
                <a:gd name="T4" fmla="*/ 4 w 12"/>
                <a:gd name="T5" fmla="*/ 18 h 18"/>
                <a:gd name="T6" fmla="*/ 12 w 12"/>
                <a:gd name="T7" fmla="*/ 16 h 18"/>
                <a:gd name="T8" fmla="*/ 8 w 12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8">
                  <a:moveTo>
                    <a:pt x="8" y="0"/>
                  </a:moveTo>
                  <a:lnTo>
                    <a:pt x="0" y="2"/>
                  </a:lnTo>
                  <a:lnTo>
                    <a:pt x="4" y="18"/>
                  </a:lnTo>
                  <a:lnTo>
                    <a:pt x="12" y="1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03" name="Freeform 1277"/>
            <p:cNvSpPr>
              <a:spLocks/>
            </p:cNvSpPr>
            <p:nvPr/>
          </p:nvSpPr>
          <p:spPr bwMode="auto">
            <a:xfrm>
              <a:off x="2142" y="2952"/>
              <a:ext cx="1111" cy="330"/>
            </a:xfrm>
            <a:custGeom>
              <a:avLst/>
              <a:gdLst>
                <a:gd name="T0" fmla="*/ 1105 w 1111"/>
                <a:gd name="T1" fmla="*/ 0 h 330"/>
                <a:gd name="T2" fmla="*/ 969 w 1111"/>
                <a:gd name="T3" fmla="*/ 39 h 330"/>
                <a:gd name="T4" fmla="*/ 832 w 1111"/>
                <a:gd name="T5" fmla="*/ 77 h 330"/>
                <a:gd name="T6" fmla="*/ 694 w 1111"/>
                <a:gd name="T7" fmla="*/ 118 h 330"/>
                <a:gd name="T8" fmla="*/ 555 w 1111"/>
                <a:gd name="T9" fmla="*/ 156 h 330"/>
                <a:gd name="T10" fmla="*/ 417 w 1111"/>
                <a:gd name="T11" fmla="*/ 194 h 330"/>
                <a:gd name="T12" fmla="*/ 277 w 1111"/>
                <a:gd name="T13" fmla="*/ 235 h 330"/>
                <a:gd name="T14" fmla="*/ 140 w 1111"/>
                <a:gd name="T15" fmla="*/ 273 h 330"/>
                <a:gd name="T16" fmla="*/ 0 w 1111"/>
                <a:gd name="T17" fmla="*/ 314 h 330"/>
                <a:gd name="T18" fmla="*/ 4 w 1111"/>
                <a:gd name="T19" fmla="*/ 330 h 330"/>
                <a:gd name="T20" fmla="*/ 144 w 1111"/>
                <a:gd name="T21" fmla="*/ 289 h 330"/>
                <a:gd name="T22" fmla="*/ 283 w 1111"/>
                <a:gd name="T23" fmla="*/ 251 h 330"/>
                <a:gd name="T24" fmla="*/ 421 w 1111"/>
                <a:gd name="T25" fmla="*/ 211 h 330"/>
                <a:gd name="T26" fmla="*/ 561 w 1111"/>
                <a:gd name="T27" fmla="*/ 172 h 330"/>
                <a:gd name="T28" fmla="*/ 698 w 1111"/>
                <a:gd name="T29" fmla="*/ 134 h 330"/>
                <a:gd name="T30" fmla="*/ 836 w 1111"/>
                <a:gd name="T31" fmla="*/ 93 h 330"/>
                <a:gd name="T32" fmla="*/ 973 w 1111"/>
                <a:gd name="T33" fmla="*/ 55 h 330"/>
                <a:gd name="T34" fmla="*/ 1111 w 1111"/>
                <a:gd name="T35" fmla="*/ 16 h 330"/>
                <a:gd name="T36" fmla="*/ 1105 w 1111"/>
                <a:gd name="T37" fmla="*/ 0 h 3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11" h="330">
                  <a:moveTo>
                    <a:pt x="1105" y="0"/>
                  </a:moveTo>
                  <a:lnTo>
                    <a:pt x="969" y="39"/>
                  </a:lnTo>
                  <a:lnTo>
                    <a:pt x="832" y="77"/>
                  </a:lnTo>
                  <a:lnTo>
                    <a:pt x="694" y="118"/>
                  </a:lnTo>
                  <a:lnTo>
                    <a:pt x="555" y="156"/>
                  </a:lnTo>
                  <a:lnTo>
                    <a:pt x="417" y="194"/>
                  </a:lnTo>
                  <a:lnTo>
                    <a:pt x="277" y="235"/>
                  </a:lnTo>
                  <a:lnTo>
                    <a:pt x="140" y="273"/>
                  </a:lnTo>
                  <a:lnTo>
                    <a:pt x="0" y="314"/>
                  </a:lnTo>
                  <a:lnTo>
                    <a:pt x="4" y="330"/>
                  </a:lnTo>
                  <a:lnTo>
                    <a:pt x="144" y="289"/>
                  </a:lnTo>
                  <a:lnTo>
                    <a:pt x="283" y="251"/>
                  </a:lnTo>
                  <a:lnTo>
                    <a:pt x="421" y="211"/>
                  </a:lnTo>
                  <a:lnTo>
                    <a:pt x="561" y="172"/>
                  </a:lnTo>
                  <a:lnTo>
                    <a:pt x="698" y="134"/>
                  </a:lnTo>
                  <a:lnTo>
                    <a:pt x="836" y="93"/>
                  </a:lnTo>
                  <a:lnTo>
                    <a:pt x="973" y="55"/>
                  </a:lnTo>
                  <a:lnTo>
                    <a:pt x="1111" y="16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04" name="Freeform 1278"/>
            <p:cNvSpPr>
              <a:spLocks/>
            </p:cNvSpPr>
            <p:nvPr/>
          </p:nvSpPr>
          <p:spPr bwMode="auto">
            <a:xfrm>
              <a:off x="3247" y="2950"/>
              <a:ext cx="14" cy="18"/>
            </a:xfrm>
            <a:custGeom>
              <a:avLst/>
              <a:gdLst>
                <a:gd name="T0" fmla="*/ 6 w 14"/>
                <a:gd name="T1" fmla="*/ 18 h 18"/>
                <a:gd name="T2" fmla="*/ 14 w 14"/>
                <a:gd name="T3" fmla="*/ 16 h 18"/>
                <a:gd name="T4" fmla="*/ 8 w 14"/>
                <a:gd name="T5" fmla="*/ 0 h 18"/>
                <a:gd name="T6" fmla="*/ 0 w 14"/>
                <a:gd name="T7" fmla="*/ 2 h 18"/>
                <a:gd name="T8" fmla="*/ 6 w 14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8">
                  <a:moveTo>
                    <a:pt x="6" y="18"/>
                  </a:moveTo>
                  <a:lnTo>
                    <a:pt x="14" y="16"/>
                  </a:lnTo>
                  <a:lnTo>
                    <a:pt x="8" y="0"/>
                  </a:lnTo>
                  <a:lnTo>
                    <a:pt x="0" y="2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05" name="Freeform 1279"/>
            <p:cNvSpPr>
              <a:spLocks/>
            </p:cNvSpPr>
            <p:nvPr/>
          </p:nvSpPr>
          <p:spPr bwMode="auto">
            <a:xfrm>
              <a:off x="3352" y="2920"/>
              <a:ext cx="12" cy="18"/>
            </a:xfrm>
            <a:custGeom>
              <a:avLst/>
              <a:gdLst>
                <a:gd name="T0" fmla="*/ 8 w 12"/>
                <a:gd name="T1" fmla="*/ 0 h 18"/>
                <a:gd name="T2" fmla="*/ 0 w 12"/>
                <a:gd name="T3" fmla="*/ 2 h 18"/>
                <a:gd name="T4" fmla="*/ 4 w 12"/>
                <a:gd name="T5" fmla="*/ 18 h 18"/>
                <a:gd name="T6" fmla="*/ 12 w 12"/>
                <a:gd name="T7" fmla="*/ 16 h 18"/>
                <a:gd name="T8" fmla="*/ 8 w 12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8">
                  <a:moveTo>
                    <a:pt x="8" y="0"/>
                  </a:moveTo>
                  <a:lnTo>
                    <a:pt x="0" y="2"/>
                  </a:lnTo>
                  <a:lnTo>
                    <a:pt x="4" y="18"/>
                  </a:lnTo>
                  <a:lnTo>
                    <a:pt x="12" y="1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06" name="Freeform 1280"/>
            <p:cNvSpPr>
              <a:spLocks/>
            </p:cNvSpPr>
            <p:nvPr/>
          </p:nvSpPr>
          <p:spPr bwMode="auto">
            <a:xfrm>
              <a:off x="3360" y="2726"/>
              <a:ext cx="688" cy="210"/>
            </a:xfrm>
            <a:custGeom>
              <a:avLst/>
              <a:gdLst>
                <a:gd name="T0" fmla="*/ 684 w 688"/>
                <a:gd name="T1" fmla="*/ 0 h 210"/>
                <a:gd name="T2" fmla="*/ 599 w 688"/>
                <a:gd name="T3" fmla="*/ 24 h 210"/>
                <a:gd name="T4" fmla="*/ 514 w 688"/>
                <a:gd name="T5" fmla="*/ 48 h 210"/>
                <a:gd name="T6" fmla="*/ 427 w 688"/>
                <a:gd name="T7" fmla="*/ 73 h 210"/>
                <a:gd name="T8" fmla="*/ 342 w 688"/>
                <a:gd name="T9" fmla="*/ 97 h 210"/>
                <a:gd name="T10" fmla="*/ 257 w 688"/>
                <a:gd name="T11" fmla="*/ 121 h 210"/>
                <a:gd name="T12" fmla="*/ 172 w 688"/>
                <a:gd name="T13" fmla="*/ 145 h 210"/>
                <a:gd name="T14" fmla="*/ 85 w 688"/>
                <a:gd name="T15" fmla="*/ 170 h 210"/>
                <a:gd name="T16" fmla="*/ 0 w 688"/>
                <a:gd name="T17" fmla="*/ 194 h 210"/>
                <a:gd name="T18" fmla="*/ 4 w 688"/>
                <a:gd name="T19" fmla="*/ 210 h 210"/>
                <a:gd name="T20" fmla="*/ 89 w 688"/>
                <a:gd name="T21" fmla="*/ 186 h 210"/>
                <a:gd name="T22" fmla="*/ 176 w 688"/>
                <a:gd name="T23" fmla="*/ 162 h 210"/>
                <a:gd name="T24" fmla="*/ 261 w 688"/>
                <a:gd name="T25" fmla="*/ 137 h 210"/>
                <a:gd name="T26" fmla="*/ 346 w 688"/>
                <a:gd name="T27" fmla="*/ 113 h 210"/>
                <a:gd name="T28" fmla="*/ 433 w 688"/>
                <a:gd name="T29" fmla="*/ 89 h 210"/>
                <a:gd name="T30" fmla="*/ 518 w 688"/>
                <a:gd name="T31" fmla="*/ 65 h 210"/>
                <a:gd name="T32" fmla="*/ 603 w 688"/>
                <a:gd name="T33" fmla="*/ 40 h 210"/>
                <a:gd name="T34" fmla="*/ 688 w 688"/>
                <a:gd name="T35" fmla="*/ 16 h 210"/>
                <a:gd name="T36" fmla="*/ 684 w 688"/>
                <a:gd name="T37" fmla="*/ 0 h 21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88" h="210">
                  <a:moveTo>
                    <a:pt x="684" y="0"/>
                  </a:moveTo>
                  <a:lnTo>
                    <a:pt x="599" y="24"/>
                  </a:lnTo>
                  <a:lnTo>
                    <a:pt x="514" y="48"/>
                  </a:lnTo>
                  <a:lnTo>
                    <a:pt x="427" y="73"/>
                  </a:lnTo>
                  <a:lnTo>
                    <a:pt x="342" y="97"/>
                  </a:lnTo>
                  <a:lnTo>
                    <a:pt x="257" y="121"/>
                  </a:lnTo>
                  <a:lnTo>
                    <a:pt x="172" y="145"/>
                  </a:lnTo>
                  <a:lnTo>
                    <a:pt x="85" y="170"/>
                  </a:lnTo>
                  <a:lnTo>
                    <a:pt x="0" y="194"/>
                  </a:lnTo>
                  <a:lnTo>
                    <a:pt x="4" y="210"/>
                  </a:lnTo>
                  <a:lnTo>
                    <a:pt x="89" y="186"/>
                  </a:lnTo>
                  <a:lnTo>
                    <a:pt x="176" y="162"/>
                  </a:lnTo>
                  <a:lnTo>
                    <a:pt x="261" y="137"/>
                  </a:lnTo>
                  <a:lnTo>
                    <a:pt x="346" y="113"/>
                  </a:lnTo>
                  <a:lnTo>
                    <a:pt x="433" y="89"/>
                  </a:lnTo>
                  <a:lnTo>
                    <a:pt x="518" y="65"/>
                  </a:lnTo>
                  <a:lnTo>
                    <a:pt x="603" y="40"/>
                  </a:lnTo>
                  <a:lnTo>
                    <a:pt x="688" y="16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07" name="Freeform 1281"/>
            <p:cNvSpPr>
              <a:spLocks/>
            </p:cNvSpPr>
            <p:nvPr/>
          </p:nvSpPr>
          <p:spPr bwMode="auto">
            <a:xfrm>
              <a:off x="4044" y="2724"/>
              <a:ext cx="12" cy="18"/>
            </a:xfrm>
            <a:custGeom>
              <a:avLst/>
              <a:gdLst>
                <a:gd name="T0" fmla="*/ 4 w 12"/>
                <a:gd name="T1" fmla="*/ 18 h 18"/>
                <a:gd name="T2" fmla="*/ 12 w 12"/>
                <a:gd name="T3" fmla="*/ 16 h 18"/>
                <a:gd name="T4" fmla="*/ 8 w 12"/>
                <a:gd name="T5" fmla="*/ 0 h 18"/>
                <a:gd name="T6" fmla="*/ 0 w 12"/>
                <a:gd name="T7" fmla="*/ 2 h 18"/>
                <a:gd name="T8" fmla="*/ 4 w 12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8">
                  <a:moveTo>
                    <a:pt x="4" y="18"/>
                  </a:moveTo>
                  <a:lnTo>
                    <a:pt x="12" y="16"/>
                  </a:lnTo>
                  <a:lnTo>
                    <a:pt x="8" y="0"/>
                  </a:lnTo>
                  <a:lnTo>
                    <a:pt x="0" y="2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08" name="Freeform 1282"/>
            <p:cNvSpPr>
              <a:spLocks/>
            </p:cNvSpPr>
            <p:nvPr/>
          </p:nvSpPr>
          <p:spPr bwMode="auto">
            <a:xfrm>
              <a:off x="4291" y="2655"/>
              <a:ext cx="12" cy="18"/>
            </a:xfrm>
            <a:custGeom>
              <a:avLst/>
              <a:gdLst>
                <a:gd name="T0" fmla="*/ 8 w 12"/>
                <a:gd name="T1" fmla="*/ 0 h 18"/>
                <a:gd name="T2" fmla="*/ 0 w 12"/>
                <a:gd name="T3" fmla="*/ 2 h 18"/>
                <a:gd name="T4" fmla="*/ 4 w 12"/>
                <a:gd name="T5" fmla="*/ 18 h 18"/>
                <a:gd name="T6" fmla="*/ 12 w 12"/>
                <a:gd name="T7" fmla="*/ 16 h 18"/>
                <a:gd name="T8" fmla="*/ 8 w 12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8">
                  <a:moveTo>
                    <a:pt x="8" y="0"/>
                  </a:moveTo>
                  <a:lnTo>
                    <a:pt x="0" y="2"/>
                  </a:lnTo>
                  <a:lnTo>
                    <a:pt x="4" y="18"/>
                  </a:lnTo>
                  <a:lnTo>
                    <a:pt x="12" y="1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09" name="Freeform 1283"/>
            <p:cNvSpPr>
              <a:spLocks/>
            </p:cNvSpPr>
            <p:nvPr/>
          </p:nvSpPr>
          <p:spPr bwMode="auto">
            <a:xfrm>
              <a:off x="4299" y="2433"/>
              <a:ext cx="791" cy="238"/>
            </a:xfrm>
            <a:custGeom>
              <a:avLst/>
              <a:gdLst>
                <a:gd name="T0" fmla="*/ 787 w 791"/>
                <a:gd name="T1" fmla="*/ 0 h 238"/>
                <a:gd name="T2" fmla="*/ 690 w 791"/>
                <a:gd name="T3" fmla="*/ 28 h 238"/>
                <a:gd name="T4" fmla="*/ 590 w 791"/>
                <a:gd name="T5" fmla="*/ 54 h 238"/>
                <a:gd name="T6" fmla="*/ 493 w 791"/>
                <a:gd name="T7" fmla="*/ 83 h 238"/>
                <a:gd name="T8" fmla="*/ 394 w 791"/>
                <a:gd name="T9" fmla="*/ 111 h 238"/>
                <a:gd name="T10" fmla="*/ 295 w 791"/>
                <a:gd name="T11" fmla="*/ 137 h 238"/>
                <a:gd name="T12" fmla="*/ 198 w 791"/>
                <a:gd name="T13" fmla="*/ 165 h 238"/>
                <a:gd name="T14" fmla="*/ 99 w 791"/>
                <a:gd name="T15" fmla="*/ 194 h 238"/>
                <a:gd name="T16" fmla="*/ 0 w 791"/>
                <a:gd name="T17" fmla="*/ 222 h 238"/>
                <a:gd name="T18" fmla="*/ 4 w 791"/>
                <a:gd name="T19" fmla="*/ 238 h 238"/>
                <a:gd name="T20" fmla="*/ 103 w 791"/>
                <a:gd name="T21" fmla="*/ 210 h 238"/>
                <a:gd name="T22" fmla="*/ 202 w 791"/>
                <a:gd name="T23" fmla="*/ 182 h 238"/>
                <a:gd name="T24" fmla="*/ 301 w 791"/>
                <a:gd name="T25" fmla="*/ 153 h 238"/>
                <a:gd name="T26" fmla="*/ 398 w 791"/>
                <a:gd name="T27" fmla="*/ 127 h 238"/>
                <a:gd name="T28" fmla="*/ 497 w 791"/>
                <a:gd name="T29" fmla="*/ 99 h 238"/>
                <a:gd name="T30" fmla="*/ 596 w 791"/>
                <a:gd name="T31" fmla="*/ 70 h 238"/>
                <a:gd name="T32" fmla="*/ 694 w 791"/>
                <a:gd name="T33" fmla="*/ 44 h 238"/>
                <a:gd name="T34" fmla="*/ 791 w 791"/>
                <a:gd name="T35" fmla="*/ 16 h 238"/>
                <a:gd name="T36" fmla="*/ 787 w 791"/>
                <a:gd name="T37" fmla="*/ 0 h 2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91" h="238">
                  <a:moveTo>
                    <a:pt x="787" y="0"/>
                  </a:moveTo>
                  <a:lnTo>
                    <a:pt x="690" y="28"/>
                  </a:lnTo>
                  <a:lnTo>
                    <a:pt x="590" y="54"/>
                  </a:lnTo>
                  <a:lnTo>
                    <a:pt x="493" y="83"/>
                  </a:lnTo>
                  <a:lnTo>
                    <a:pt x="394" y="111"/>
                  </a:lnTo>
                  <a:lnTo>
                    <a:pt x="295" y="137"/>
                  </a:lnTo>
                  <a:lnTo>
                    <a:pt x="198" y="165"/>
                  </a:lnTo>
                  <a:lnTo>
                    <a:pt x="99" y="194"/>
                  </a:lnTo>
                  <a:lnTo>
                    <a:pt x="0" y="222"/>
                  </a:lnTo>
                  <a:lnTo>
                    <a:pt x="4" y="238"/>
                  </a:lnTo>
                  <a:lnTo>
                    <a:pt x="103" y="210"/>
                  </a:lnTo>
                  <a:lnTo>
                    <a:pt x="202" y="182"/>
                  </a:lnTo>
                  <a:lnTo>
                    <a:pt x="301" y="153"/>
                  </a:lnTo>
                  <a:lnTo>
                    <a:pt x="398" y="127"/>
                  </a:lnTo>
                  <a:lnTo>
                    <a:pt x="497" y="99"/>
                  </a:lnTo>
                  <a:lnTo>
                    <a:pt x="596" y="70"/>
                  </a:lnTo>
                  <a:lnTo>
                    <a:pt x="694" y="44"/>
                  </a:lnTo>
                  <a:lnTo>
                    <a:pt x="791" y="16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10" name="Freeform 1284"/>
            <p:cNvSpPr>
              <a:spLocks/>
            </p:cNvSpPr>
            <p:nvPr/>
          </p:nvSpPr>
          <p:spPr bwMode="auto">
            <a:xfrm>
              <a:off x="5086" y="2214"/>
              <a:ext cx="776" cy="235"/>
            </a:xfrm>
            <a:custGeom>
              <a:avLst/>
              <a:gdLst>
                <a:gd name="T0" fmla="*/ 772 w 776"/>
                <a:gd name="T1" fmla="*/ 0 h 235"/>
                <a:gd name="T2" fmla="*/ 675 w 776"/>
                <a:gd name="T3" fmla="*/ 29 h 235"/>
                <a:gd name="T4" fmla="*/ 580 w 776"/>
                <a:gd name="T5" fmla="*/ 55 h 235"/>
                <a:gd name="T6" fmla="*/ 483 w 776"/>
                <a:gd name="T7" fmla="*/ 83 h 235"/>
                <a:gd name="T8" fmla="*/ 388 w 776"/>
                <a:gd name="T9" fmla="*/ 110 h 235"/>
                <a:gd name="T10" fmla="*/ 291 w 776"/>
                <a:gd name="T11" fmla="*/ 136 h 235"/>
                <a:gd name="T12" fmla="*/ 194 w 776"/>
                <a:gd name="T13" fmla="*/ 164 h 235"/>
                <a:gd name="T14" fmla="*/ 97 w 776"/>
                <a:gd name="T15" fmla="*/ 190 h 235"/>
                <a:gd name="T16" fmla="*/ 0 w 776"/>
                <a:gd name="T17" fmla="*/ 219 h 235"/>
                <a:gd name="T18" fmla="*/ 4 w 776"/>
                <a:gd name="T19" fmla="*/ 235 h 235"/>
                <a:gd name="T20" fmla="*/ 101 w 776"/>
                <a:gd name="T21" fmla="*/ 207 h 235"/>
                <a:gd name="T22" fmla="*/ 198 w 776"/>
                <a:gd name="T23" fmla="*/ 180 h 235"/>
                <a:gd name="T24" fmla="*/ 295 w 776"/>
                <a:gd name="T25" fmla="*/ 152 h 235"/>
                <a:gd name="T26" fmla="*/ 392 w 776"/>
                <a:gd name="T27" fmla="*/ 126 h 235"/>
                <a:gd name="T28" fmla="*/ 489 w 776"/>
                <a:gd name="T29" fmla="*/ 99 h 235"/>
                <a:gd name="T30" fmla="*/ 584 w 776"/>
                <a:gd name="T31" fmla="*/ 71 h 235"/>
                <a:gd name="T32" fmla="*/ 681 w 776"/>
                <a:gd name="T33" fmla="*/ 45 h 235"/>
                <a:gd name="T34" fmla="*/ 776 w 776"/>
                <a:gd name="T35" fmla="*/ 17 h 235"/>
                <a:gd name="T36" fmla="*/ 772 w 776"/>
                <a:gd name="T37" fmla="*/ 0 h 23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76" h="235">
                  <a:moveTo>
                    <a:pt x="772" y="0"/>
                  </a:moveTo>
                  <a:lnTo>
                    <a:pt x="675" y="29"/>
                  </a:lnTo>
                  <a:lnTo>
                    <a:pt x="580" y="55"/>
                  </a:lnTo>
                  <a:lnTo>
                    <a:pt x="483" y="83"/>
                  </a:lnTo>
                  <a:lnTo>
                    <a:pt x="388" y="110"/>
                  </a:lnTo>
                  <a:lnTo>
                    <a:pt x="291" y="136"/>
                  </a:lnTo>
                  <a:lnTo>
                    <a:pt x="194" y="164"/>
                  </a:lnTo>
                  <a:lnTo>
                    <a:pt x="97" y="190"/>
                  </a:lnTo>
                  <a:lnTo>
                    <a:pt x="0" y="219"/>
                  </a:lnTo>
                  <a:lnTo>
                    <a:pt x="4" y="235"/>
                  </a:lnTo>
                  <a:lnTo>
                    <a:pt x="101" y="207"/>
                  </a:lnTo>
                  <a:lnTo>
                    <a:pt x="198" y="180"/>
                  </a:lnTo>
                  <a:lnTo>
                    <a:pt x="295" y="152"/>
                  </a:lnTo>
                  <a:lnTo>
                    <a:pt x="392" y="126"/>
                  </a:lnTo>
                  <a:lnTo>
                    <a:pt x="489" y="99"/>
                  </a:lnTo>
                  <a:lnTo>
                    <a:pt x="584" y="71"/>
                  </a:lnTo>
                  <a:lnTo>
                    <a:pt x="681" y="45"/>
                  </a:lnTo>
                  <a:lnTo>
                    <a:pt x="776" y="17"/>
                  </a:lnTo>
                  <a:lnTo>
                    <a:pt x="772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11" name="Freeform 1285"/>
            <p:cNvSpPr>
              <a:spLocks/>
            </p:cNvSpPr>
            <p:nvPr/>
          </p:nvSpPr>
          <p:spPr bwMode="auto">
            <a:xfrm>
              <a:off x="5858" y="2212"/>
              <a:ext cx="13" cy="19"/>
            </a:xfrm>
            <a:custGeom>
              <a:avLst/>
              <a:gdLst>
                <a:gd name="T0" fmla="*/ 4 w 13"/>
                <a:gd name="T1" fmla="*/ 19 h 19"/>
                <a:gd name="T2" fmla="*/ 13 w 13"/>
                <a:gd name="T3" fmla="*/ 16 h 19"/>
                <a:gd name="T4" fmla="*/ 8 w 13"/>
                <a:gd name="T5" fmla="*/ 0 h 19"/>
                <a:gd name="T6" fmla="*/ 0 w 13"/>
                <a:gd name="T7" fmla="*/ 2 h 19"/>
                <a:gd name="T8" fmla="*/ 4 w 13"/>
                <a:gd name="T9" fmla="*/ 1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19">
                  <a:moveTo>
                    <a:pt x="4" y="19"/>
                  </a:moveTo>
                  <a:lnTo>
                    <a:pt x="13" y="16"/>
                  </a:lnTo>
                  <a:lnTo>
                    <a:pt x="8" y="0"/>
                  </a:lnTo>
                  <a:lnTo>
                    <a:pt x="0" y="2"/>
                  </a:lnTo>
                  <a:lnTo>
                    <a:pt x="4" y="1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12" name="Freeform 1286"/>
            <p:cNvSpPr>
              <a:spLocks/>
            </p:cNvSpPr>
            <p:nvPr/>
          </p:nvSpPr>
          <p:spPr bwMode="auto">
            <a:xfrm>
              <a:off x="1970" y="3571"/>
              <a:ext cx="12" cy="20"/>
            </a:xfrm>
            <a:custGeom>
              <a:avLst/>
              <a:gdLst>
                <a:gd name="T0" fmla="*/ 8 w 12"/>
                <a:gd name="T1" fmla="*/ 0 h 20"/>
                <a:gd name="T2" fmla="*/ 0 w 12"/>
                <a:gd name="T3" fmla="*/ 4 h 20"/>
                <a:gd name="T4" fmla="*/ 4 w 12"/>
                <a:gd name="T5" fmla="*/ 20 h 20"/>
                <a:gd name="T6" fmla="*/ 12 w 12"/>
                <a:gd name="T7" fmla="*/ 18 h 20"/>
                <a:gd name="T8" fmla="*/ 8 w 12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20">
                  <a:moveTo>
                    <a:pt x="8" y="0"/>
                  </a:moveTo>
                  <a:lnTo>
                    <a:pt x="0" y="4"/>
                  </a:lnTo>
                  <a:lnTo>
                    <a:pt x="4" y="20"/>
                  </a:lnTo>
                  <a:lnTo>
                    <a:pt x="12" y="1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13" name="Freeform 1287"/>
            <p:cNvSpPr>
              <a:spLocks/>
            </p:cNvSpPr>
            <p:nvPr/>
          </p:nvSpPr>
          <p:spPr bwMode="auto">
            <a:xfrm>
              <a:off x="1978" y="3328"/>
              <a:ext cx="854" cy="261"/>
            </a:xfrm>
            <a:custGeom>
              <a:avLst/>
              <a:gdLst>
                <a:gd name="T0" fmla="*/ 850 w 854"/>
                <a:gd name="T1" fmla="*/ 0 h 261"/>
                <a:gd name="T2" fmla="*/ 743 w 854"/>
                <a:gd name="T3" fmla="*/ 31 h 261"/>
                <a:gd name="T4" fmla="*/ 638 w 854"/>
                <a:gd name="T5" fmla="*/ 61 h 261"/>
                <a:gd name="T6" fmla="*/ 532 w 854"/>
                <a:gd name="T7" fmla="*/ 91 h 261"/>
                <a:gd name="T8" fmla="*/ 425 w 854"/>
                <a:gd name="T9" fmla="*/ 122 h 261"/>
                <a:gd name="T10" fmla="*/ 320 w 854"/>
                <a:gd name="T11" fmla="*/ 152 h 261"/>
                <a:gd name="T12" fmla="*/ 213 w 854"/>
                <a:gd name="T13" fmla="*/ 182 h 261"/>
                <a:gd name="T14" fmla="*/ 106 w 854"/>
                <a:gd name="T15" fmla="*/ 213 h 261"/>
                <a:gd name="T16" fmla="*/ 0 w 854"/>
                <a:gd name="T17" fmla="*/ 243 h 261"/>
                <a:gd name="T18" fmla="*/ 4 w 854"/>
                <a:gd name="T19" fmla="*/ 261 h 261"/>
                <a:gd name="T20" fmla="*/ 112 w 854"/>
                <a:gd name="T21" fmla="*/ 229 h 261"/>
                <a:gd name="T22" fmla="*/ 217 w 854"/>
                <a:gd name="T23" fmla="*/ 198 h 261"/>
                <a:gd name="T24" fmla="*/ 324 w 854"/>
                <a:gd name="T25" fmla="*/ 168 h 261"/>
                <a:gd name="T26" fmla="*/ 431 w 854"/>
                <a:gd name="T27" fmla="*/ 138 h 261"/>
                <a:gd name="T28" fmla="*/ 536 w 854"/>
                <a:gd name="T29" fmla="*/ 107 h 261"/>
                <a:gd name="T30" fmla="*/ 644 w 854"/>
                <a:gd name="T31" fmla="*/ 77 h 261"/>
                <a:gd name="T32" fmla="*/ 749 w 854"/>
                <a:gd name="T33" fmla="*/ 47 h 261"/>
                <a:gd name="T34" fmla="*/ 854 w 854"/>
                <a:gd name="T35" fmla="*/ 16 h 261"/>
                <a:gd name="T36" fmla="*/ 850 w 854"/>
                <a:gd name="T37" fmla="*/ 0 h 2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54" h="261">
                  <a:moveTo>
                    <a:pt x="850" y="0"/>
                  </a:moveTo>
                  <a:lnTo>
                    <a:pt x="743" y="31"/>
                  </a:lnTo>
                  <a:lnTo>
                    <a:pt x="638" y="61"/>
                  </a:lnTo>
                  <a:lnTo>
                    <a:pt x="532" y="91"/>
                  </a:lnTo>
                  <a:lnTo>
                    <a:pt x="425" y="122"/>
                  </a:lnTo>
                  <a:lnTo>
                    <a:pt x="320" y="152"/>
                  </a:lnTo>
                  <a:lnTo>
                    <a:pt x="213" y="182"/>
                  </a:lnTo>
                  <a:lnTo>
                    <a:pt x="106" y="213"/>
                  </a:lnTo>
                  <a:lnTo>
                    <a:pt x="0" y="243"/>
                  </a:lnTo>
                  <a:lnTo>
                    <a:pt x="4" y="261"/>
                  </a:lnTo>
                  <a:lnTo>
                    <a:pt x="112" y="229"/>
                  </a:lnTo>
                  <a:lnTo>
                    <a:pt x="217" y="198"/>
                  </a:lnTo>
                  <a:lnTo>
                    <a:pt x="324" y="168"/>
                  </a:lnTo>
                  <a:lnTo>
                    <a:pt x="431" y="138"/>
                  </a:lnTo>
                  <a:lnTo>
                    <a:pt x="536" y="107"/>
                  </a:lnTo>
                  <a:lnTo>
                    <a:pt x="644" y="77"/>
                  </a:lnTo>
                  <a:lnTo>
                    <a:pt x="749" y="47"/>
                  </a:lnTo>
                  <a:lnTo>
                    <a:pt x="854" y="16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14" name="Freeform 1288"/>
            <p:cNvSpPr>
              <a:spLocks/>
            </p:cNvSpPr>
            <p:nvPr/>
          </p:nvSpPr>
          <p:spPr bwMode="auto">
            <a:xfrm>
              <a:off x="2828" y="3326"/>
              <a:ext cx="12" cy="18"/>
            </a:xfrm>
            <a:custGeom>
              <a:avLst/>
              <a:gdLst>
                <a:gd name="T0" fmla="*/ 4 w 12"/>
                <a:gd name="T1" fmla="*/ 18 h 18"/>
                <a:gd name="T2" fmla="*/ 12 w 12"/>
                <a:gd name="T3" fmla="*/ 16 h 18"/>
                <a:gd name="T4" fmla="*/ 8 w 12"/>
                <a:gd name="T5" fmla="*/ 0 h 18"/>
                <a:gd name="T6" fmla="*/ 0 w 12"/>
                <a:gd name="T7" fmla="*/ 2 h 18"/>
                <a:gd name="T8" fmla="*/ 4 w 12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8">
                  <a:moveTo>
                    <a:pt x="4" y="18"/>
                  </a:moveTo>
                  <a:lnTo>
                    <a:pt x="12" y="16"/>
                  </a:lnTo>
                  <a:lnTo>
                    <a:pt x="8" y="0"/>
                  </a:lnTo>
                  <a:lnTo>
                    <a:pt x="0" y="2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15" name="Freeform 1289"/>
            <p:cNvSpPr>
              <a:spLocks/>
            </p:cNvSpPr>
            <p:nvPr/>
          </p:nvSpPr>
          <p:spPr bwMode="auto">
            <a:xfrm>
              <a:off x="3180" y="3225"/>
              <a:ext cx="12" cy="20"/>
            </a:xfrm>
            <a:custGeom>
              <a:avLst/>
              <a:gdLst>
                <a:gd name="T0" fmla="*/ 8 w 12"/>
                <a:gd name="T1" fmla="*/ 0 h 20"/>
                <a:gd name="T2" fmla="*/ 0 w 12"/>
                <a:gd name="T3" fmla="*/ 2 h 20"/>
                <a:gd name="T4" fmla="*/ 4 w 12"/>
                <a:gd name="T5" fmla="*/ 20 h 20"/>
                <a:gd name="T6" fmla="*/ 12 w 12"/>
                <a:gd name="T7" fmla="*/ 16 h 20"/>
                <a:gd name="T8" fmla="*/ 8 w 12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20">
                  <a:moveTo>
                    <a:pt x="8" y="0"/>
                  </a:moveTo>
                  <a:lnTo>
                    <a:pt x="0" y="2"/>
                  </a:lnTo>
                  <a:lnTo>
                    <a:pt x="4" y="20"/>
                  </a:lnTo>
                  <a:lnTo>
                    <a:pt x="12" y="1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16" name="Freeform 1290"/>
            <p:cNvSpPr>
              <a:spLocks/>
            </p:cNvSpPr>
            <p:nvPr/>
          </p:nvSpPr>
          <p:spPr bwMode="auto">
            <a:xfrm>
              <a:off x="3188" y="3074"/>
              <a:ext cx="538" cy="167"/>
            </a:xfrm>
            <a:custGeom>
              <a:avLst/>
              <a:gdLst>
                <a:gd name="T0" fmla="*/ 534 w 538"/>
                <a:gd name="T1" fmla="*/ 0 h 167"/>
                <a:gd name="T2" fmla="*/ 467 w 538"/>
                <a:gd name="T3" fmla="*/ 18 h 167"/>
                <a:gd name="T4" fmla="*/ 401 w 538"/>
                <a:gd name="T5" fmla="*/ 38 h 167"/>
                <a:gd name="T6" fmla="*/ 334 w 538"/>
                <a:gd name="T7" fmla="*/ 56 h 167"/>
                <a:gd name="T8" fmla="*/ 267 w 538"/>
                <a:gd name="T9" fmla="*/ 76 h 167"/>
                <a:gd name="T10" fmla="*/ 200 w 538"/>
                <a:gd name="T11" fmla="*/ 95 h 167"/>
                <a:gd name="T12" fmla="*/ 134 w 538"/>
                <a:gd name="T13" fmla="*/ 113 h 167"/>
                <a:gd name="T14" fmla="*/ 67 w 538"/>
                <a:gd name="T15" fmla="*/ 133 h 167"/>
                <a:gd name="T16" fmla="*/ 0 w 538"/>
                <a:gd name="T17" fmla="*/ 151 h 167"/>
                <a:gd name="T18" fmla="*/ 4 w 538"/>
                <a:gd name="T19" fmla="*/ 167 h 167"/>
                <a:gd name="T20" fmla="*/ 71 w 538"/>
                <a:gd name="T21" fmla="*/ 149 h 167"/>
                <a:gd name="T22" fmla="*/ 138 w 538"/>
                <a:gd name="T23" fmla="*/ 131 h 167"/>
                <a:gd name="T24" fmla="*/ 204 w 538"/>
                <a:gd name="T25" fmla="*/ 111 h 167"/>
                <a:gd name="T26" fmla="*/ 271 w 538"/>
                <a:gd name="T27" fmla="*/ 93 h 167"/>
                <a:gd name="T28" fmla="*/ 338 w 538"/>
                <a:gd name="T29" fmla="*/ 72 h 167"/>
                <a:gd name="T30" fmla="*/ 405 w 538"/>
                <a:gd name="T31" fmla="*/ 54 h 167"/>
                <a:gd name="T32" fmla="*/ 471 w 538"/>
                <a:gd name="T33" fmla="*/ 34 h 167"/>
                <a:gd name="T34" fmla="*/ 538 w 538"/>
                <a:gd name="T35" fmla="*/ 16 h 167"/>
                <a:gd name="T36" fmla="*/ 534 w 538"/>
                <a:gd name="T37" fmla="*/ 0 h 16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38" h="167">
                  <a:moveTo>
                    <a:pt x="534" y="0"/>
                  </a:moveTo>
                  <a:lnTo>
                    <a:pt x="467" y="18"/>
                  </a:lnTo>
                  <a:lnTo>
                    <a:pt x="401" y="38"/>
                  </a:lnTo>
                  <a:lnTo>
                    <a:pt x="334" y="56"/>
                  </a:lnTo>
                  <a:lnTo>
                    <a:pt x="267" y="76"/>
                  </a:lnTo>
                  <a:lnTo>
                    <a:pt x="200" y="95"/>
                  </a:lnTo>
                  <a:lnTo>
                    <a:pt x="134" y="113"/>
                  </a:lnTo>
                  <a:lnTo>
                    <a:pt x="67" y="133"/>
                  </a:lnTo>
                  <a:lnTo>
                    <a:pt x="0" y="151"/>
                  </a:lnTo>
                  <a:lnTo>
                    <a:pt x="4" y="167"/>
                  </a:lnTo>
                  <a:lnTo>
                    <a:pt x="71" y="149"/>
                  </a:lnTo>
                  <a:lnTo>
                    <a:pt x="138" y="131"/>
                  </a:lnTo>
                  <a:lnTo>
                    <a:pt x="204" y="111"/>
                  </a:lnTo>
                  <a:lnTo>
                    <a:pt x="271" y="93"/>
                  </a:lnTo>
                  <a:lnTo>
                    <a:pt x="338" y="72"/>
                  </a:lnTo>
                  <a:lnTo>
                    <a:pt x="405" y="54"/>
                  </a:lnTo>
                  <a:lnTo>
                    <a:pt x="471" y="34"/>
                  </a:lnTo>
                  <a:lnTo>
                    <a:pt x="538" y="16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17" name="Freeform 1291"/>
            <p:cNvSpPr>
              <a:spLocks/>
            </p:cNvSpPr>
            <p:nvPr/>
          </p:nvSpPr>
          <p:spPr bwMode="auto">
            <a:xfrm>
              <a:off x="3722" y="3072"/>
              <a:ext cx="12" cy="18"/>
            </a:xfrm>
            <a:custGeom>
              <a:avLst/>
              <a:gdLst>
                <a:gd name="T0" fmla="*/ 4 w 12"/>
                <a:gd name="T1" fmla="*/ 18 h 18"/>
                <a:gd name="T2" fmla="*/ 12 w 12"/>
                <a:gd name="T3" fmla="*/ 16 h 18"/>
                <a:gd name="T4" fmla="*/ 8 w 12"/>
                <a:gd name="T5" fmla="*/ 0 h 18"/>
                <a:gd name="T6" fmla="*/ 0 w 12"/>
                <a:gd name="T7" fmla="*/ 2 h 18"/>
                <a:gd name="T8" fmla="*/ 4 w 12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8">
                  <a:moveTo>
                    <a:pt x="4" y="18"/>
                  </a:moveTo>
                  <a:lnTo>
                    <a:pt x="12" y="16"/>
                  </a:lnTo>
                  <a:lnTo>
                    <a:pt x="8" y="0"/>
                  </a:lnTo>
                  <a:lnTo>
                    <a:pt x="0" y="2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18" name="Freeform 1292"/>
            <p:cNvSpPr>
              <a:spLocks/>
            </p:cNvSpPr>
            <p:nvPr/>
          </p:nvSpPr>
          <p:spPr bwMode="auto">
            <a:xfrm>
              <a:off x="4278" y="2912"/>
              <a:ext cx="13" cy="18"/>
            </a:xfrm>
            <a:custGeom>
              <a:avLst/>
              <a:gdLst>
                <a:gd name="T0" fmla="*/ 9 w 13"/>
                <a:gd name="T1" fmla="*/ 0 h 18"/>
                <a:gd name="T2" fmla="*/ 0 w 13"/>
                <a:gd name="T3" fmla="*/ 2 h 18"/>
                <a:gd name="T4" fmla="*/ 5 w 13"/>
                <a:gd name="T5" fmla="*/ 18 h 18"/>
                <a:gd name="T6" fmla="*/ 13 w 13"/>
                <a:gd name="T7" fmla="*/ 16 h 18"/>
                <a:gd name="T8" fmla="*/ 9 w 13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18">
                  <a:moveTo>
                    <a:pt x="9" y="0"/>
                  </a:moveTo>
                  <a:lnTo>
                    <a:pt x="0" y="2"/>
                  </a:lnTo>
                  <a:lnTo>
                    <a:pt x="5" y="18"/>
                  </a:lnTo>
                  <a:lnTo>
                    <a:pt x="13" y="1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19" name="Freeform 1293"/>
            <p:cNvSpPr>
              <a:spLocks/>
            </p:cNvSpPr>
            <p:nvPr/>
          </p:nvSpPr>
          <p:spPr bwMode="auto">
            <a:xfrm>
              <a:off x="4287" y="2570"/>
              <a:ext cx="1205" cy="358"/>
            </a:xfrm>
            <a:custGeom>
              <a:avLst/>
              <a:gdLst>
                <a:gd name="T0" fmla="*/ 1199 w 1205"/>
                <a:gd name="T1" fmla="*/ 0 h 358"/>
                <a:gd name="T2" fmla="*/ 1051 w 1205"/>
                <a:gd name="T3" fmla="*/ 43 h 358"/>
                <a:gd name="T4" fmla="*/ 902 w 1205"/>
                <a:gd name="T5" fmla="*/ 85 h 358"/>
                <a:gd name="T6" fmla="*/ 752 w 1205"/>
                <a:gd name="T7" fmla="*/ 128 h 358"/>
                <a:gd name="T8" fmla="*/ 602 w 1205"/>
                <a:gd name="T9" fmla="*/ 170 h 358"/>
                <a:gd name="T10" fmla="*/ 453 w 1205"/>
                <a:gd name="T11" fmla="*/ 212 h 358"/>
                <a:gd name="T12" fmla="*/ 301 w 1205"/>
                <a:gd name="T13" fmla="*/ 257 h 358"/>
                <a:gd name="T14" fmla="*/ 151 w 1205"/>
                <a:gd name="T15" fmla="*/ 299 h 358"/>
                <a:gd name="T16" fmla="*/ 0 w 1205"/>
                <a:gd name="T17" fmla="*/ 342 h 358"/>
                <a:gd name="T18" fmla="*/ 4 w 1205"/>
                <a:gd name="T19" fmla="*/ 358 h 358"/>
                <a:gd name="T20" fmla="*/ 155 w 1205"/>
                <a:gd name="T21" fmla="*/ 316 h 358"/>
                <a:gd name="T22" fmla="*/ 305 w 1205"/>
                <a:gd name="T23" fmla="*/ 273 h 358"/>
                <a:gd name="T24" fmla="*/ 457 w 1205"/>
                <a:gd name="T25" fmla="*/ 229 h 358"/>
                <a:gd name="T26" fmla="*/ 606 w 1205"/>
                <a:gd name="T27" fmla="*/ 186 h 358"/>
                <a:gd name="T28" fmla="*/ 756 w 1205"/>
                <a:gd name="T29" fmla="*/ 144 h 358"/>
                <a:gd name="T30" fmla="*/ 906 w 1205"/>
                <a:gd name="T31" fmla="*/ 101 h 358"/>
                <a:gd name="T32" fmla="*/ 1056 w 1205"/>
                <a:gd name="T33" fmla="*/ 59 h 358"/>
                <a:gd name="T34" fmla="*/ 1205 w 1205"/>
                <a:gd name="T35" fmla="*/ 16 h 358"/>
                <a:gd name="T36" fmla="*/ 1199 w 1205"/>
                <a:gd name="T37" fmla="*/ 0 h 3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205" h="358">
                  <a:moveTo>
                    <a:pt x="1199" y="0"/>
                  </a:moveTo>
                  <a:lnTo>
                    <a:pt x="1051" y="43"/>
                  </a:lnTo>
                  <a:lnTo>
                    <a:pt x="902" y="85"/>
                  </a:lnTo>
                  <a:lnTo>
                    <a:pt x="752" y="128"/>
                  </a:lnTo>
                  <a:lnTo>
                    <a:pt x="602" y="170"/>
                  </a:lnTo>
                  <a:lnTo>
                    <a:pt x="453" y="212"/>
                  </a:lnTo>
                  <a:lnTo>
                    <a:pt x="301" y="257"/>
                  </a:lnTo>
                  <a:lnTo>
                    <a:pt x="151" y="299"/>
                  </a:lnTo>
                  <a:lnTo>
                    <a:pt x="0" y="342"/>
                  </a:lnTo>
                  <a:lnTo>
                    <a:pt x="4" y="358"/>
                  </a:lnTo>
                  <a:lnTo>
                    <a:pt x="155" y="316"/>
                  </a:lnTo>
                  <a:lnTo>
                    <a:pt x="305" y="273"/>
                  </a:lnTo>
                  <a:lnTo>
                    <a:pt x="457" y="229"/>
                  </a:lnTo>
                  <a:lnTo>
                    <a:pt x="606" y="186"/>
                  </a:lnTo>
                  <a:lnTo>
                    <a:pt x="756" y="144"/>
                  </a:lnTo>
                  <a:lnTo>
                    <a:pt x="906" y="101"/>
                  </a:lnTo>
                  <a:lnTo>
                    <a:pt x="1056" y="59"/>
                  </a:lnTo>
                  <a:lnTo>
                    <a:pt x="1205" y="16"/>
                  </a:lnTo>
                  <a:lnTo>
                    <a:pt x="1199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20" name="Freeform 1294"/>
            <p:cNvSpPr>
              <a:spLocks/>
            </p:cNvSpPr>
            <p:nvPr/>
          </p:nvSpPr>
          <p:spPr bwMode="auto">
            <a:xfrm>
              <a:off x="5486" y="2568"/>
              <a:ext cx="14" cy="18"/>
            </a:xfrm>
            <a:custGeom>
              <a:avLst/>
              <a:gdLst>
                <a:gd name="T0" fmla="*/ 6 w 14"/>
                <a:gd name="T1" fmla="*/ 18 h 18"/>
                <a:gd name="T2" fmla="*/ 14 w 14"/>
                <a:gd name="T3" fmla="*/ 16 h 18"/>
                <a:gd name="T4" fmla="*/ 10 w 14"/>
                <a:gd name="T5" fmla="*/ 0 h 18"/>
                <a:gd name="T6" fmla="*/ 0 w 14"/>
                <a:gd name="T7" fmla="*/ 2 h 18"/>
                <a:gd name="T8" fmla="*/ 6 w 14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8">
                  <a:moveTo>
                    <a:pt x="6" y="18"/>
                  </a:moveTo>
                  <a:lnTo>
                    <a:pt x="14" y="16"/>
                  </a:lnTo>
                  <a:lnTo>
                    <a:pt x="10" y="0"/>
                  </a:lnTo>
                  <a:lnTo>
                    <a:pt x="0" y="2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21" name="Freeform 1295"/>
            <p:cNvSpPr>
              <a:spLocks/>
            </p:cNvSpPr>
            <p:nvPr/>
          </p:nvSpPr>
          <p:spPr bwMode="auto">
            <a:xfrm>
              <a:off x="1800" y="3931"/>
              <a:ext cx="12" cy="18"/>
            </a:xfrm>
            <a:custGeom>
              <a:avLst/>
              <a:gdLst>
                <a:gd name="T0" fmla="*/ 8 w 12"/>
                <a:gd name="T1" fmla="*/ 0 h 18"/>
                <a:gd name="T2" fmla="*/ 0 w 12"/>
                <a:gd name="T3" fmla="*/ 2 h 18"/>
                <a:gd name="T4" fmla="*/ 4 w 12"/>
                <a:gd name="T5" fmla="*/ 18 h 18"/>
                <a:gd name="T6" fmla="*/ 12 w 12"/>
                <a:gd name="T7" fmla="*/ 16 h 18"/>
                <a:gd name="T8" fmla="*/ 8 w 12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8">
                  <a:moveTo>
                    <a:pt x="8" y="0"/>
                  </a:moveTo>
                  <a:lnTo>
                    <a:pt x="0" y="2"/>
                  </a:lnTo>
                  <a:lnTo>
                    <a:pt x="4" y="18"/>
                  </a:lnTo>
                  <a:lnTo>
                    <a:pt x="12" y="1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22" name="Freeform 1296"/>
            <p:cNvSpPr>
              <a:spLocks/>
            </p:cNvSpPr>
            <p:nvPr/>
          </p:nvSpPr>
          <p:spPr bwMode="auto">
            <a:xfrm>
              <a:off x="1808" y="3818"/>
              <a:ext cx="401" cy="129"/>
            </a:xfrm>
            <a:custGeom>
              <a:avLst/>
              <a:gdLst>
                <a:gd name="T0" fmla="*/ 397 w 401"/>
                <a:gd name="T1" fmla="*/ 0 h 129"/>
                <a:gd name="T2" fmla="*/ 346 w 401"/>
                <a:gd name="T3" fmla="*/ 14 h 129"/>
                <a:gd name="T4" fmla="*/ 298 w 401"/>
                <a:gd name="T5" fmla="*/ 28 h 129"/>
                <a:gd name="T6" fmla="*/ 247 w 401"/>
                <a:gd name="T7" fmla="*/ 42 h 129"/>
                <a:gd name="T8" fmla="*/ 199 w 401"/>
                <a:gd name="T9" fmla="*/ 56 h 129"/>
                <a:gd name="T10" fmla="*/ 148 w 401"/>
                <a:gd name="T11" fmla="*/ 70 h 129"/>
                <a:gd name="T12" fmla="*/ 100 w 401"/>
                <a:gd name="T13" fmla="*/ 84 h 129"/>
                <a:gd name="T14" fmla="*/ 49 w 401"/>
                <a:gd name="T15" fmla="*/ 99 h 129"/>
                <a:gd name="T16" fmla="*/ 0 w 401"/>
                <a:gd name="T17" fmla="*/ 113 h 129"/>
                <a:gd name="T18" fmla="*/ 4 w 401"/>
                <a:gd name="T19" fmla="*/ 129 h 129"/>
                <a:gd name="T20" fmla="*/ 55 w 401"/>
                <a:gd name="T21" fmla="*/ 115 h 129"/>
                <a:gd name="T22" fmla="*/ 104 w 401"/>
                <a:gd name="T23" fmla="*/ 101 h 129"/>
                <a:gd name="T24" fmla="*/ 154 w 401"/>
                <a:gd name="T25" fmla="*/ 87 h 129"/>
                <a:gd name="T26" fmla="*/ 203 w 401"/>
                <a:gd name="T27" fmla="*/ 72 h 129"/>
                <a:gd name="T28" fmla="*/ 253 w 401"/>
                <a:gd name="T29" fmla="*/ 58 h 129"/>
                <a:gd name="T30" fmla="*/ 302 w 401"/>
                <a:gd name="T31" fmla="*/ 44 h 129"/>
                <a:gd name="T32" fmla="*/ 352 w 401"/>
                <a:gd name="T33" fmla="*/ 30 h 129"/>
                <a:gd name="T34" fmla="*/ 401 w 401"/>
                <a:gd name="T35" fmla="*/ 16 h 129"/>
                <a:gd name="T36" fmla="*/ 397 w 401"/>
                <a:gd name="T37" fmla="*/ 0 h 1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01" h="129">
                  <a:moveTo>
                    <a:pt x="397" y="0"/>
                  </a:moveTo>
                  <a:lnTo>
                    <a:pt x="346" y="14"/>
                  </a:lnTo>
                  <a:lnTo>
                    <a:pt x="298" y="28"/>
                  </a:lnTo>
                  <a:lnTo>
                    <a:pt x="247" y="42"/>
                  </a:lnTo>
                  <a:lnTo>
                    <a:pt x="199" y="56"/>
                  </a:lnTo>
                  <a:lnTo>
                    <a:pt x="148" y="70"/>
                  </a:lnTo>
                  <a:lnTo>
                    <a:pt x="100" y="84"/>
                  </a:lnTo>
                  <a:lnTo>
                    <a:pt x="49" y="99"/>
                  </a:lnTo>
                  <a:lnTo>
                    <a:pt x="0" y="113"/>
                  </a:lnTo>
                  <a:lnTo>
                    <a:pt x="4" y="129"/>
                  </a:lnTo>
                  <a:lnTo>
                    <a:pt x="55" y="115"/>
                  </a:lnTo>
                  <a:lnTo>
                    <a:pt x="104" y="101"/>
                  </a:lnTo>
                  <a:lnTo>
                    <a:pt x="154" y="87"/>
                  </a:lnTo>
                  <a:lnTo>
                    <a:pt x="203" y="72"/>
                  </a:lnTo>
                  <a:lnTo>
                    <a:pt x="253" y="58"/>
                  </a:lnTo>
                  <a:lnTo>
                    <a:pt x="302" y="44"/>
                  </a:lnTo>
                  <a:lnTo>
                    <a:pt x="352" y="30"/>
                  </a:lnTo>
                  <a:lnTo>
                    <a:pt x="401" y="16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23" name="Freeform 1297"/>
            <p:cNvSpPr>
              <a:spLocks/>
            </p:cNvSpPr>
            <p:nvPr/>
          </p:nvSpPr>
          <p:spPr bwMode="auto">
            <a:xfrm>
              <a:off x="2205" y="3814"/>
              <a:ext cx="12" cy="20"/>
            </a:xfrm>
            <a:custGeom>
              <a:avLst/>
              <a:gdLst>
                <a:gd name="T0" fmla="*/ 4 w 12"/>
                <a:gd name="T1" fmla="*/ 20 h 20"/>
                <a:gd name="T2" fmla="*/ 12 w 12"/>
                <a:gd name="T3" fmla="*/ 16 h 20"/>
                <a:gd name="T4" fmla="*/ 8 w 12"/>
                <a:gd name="T5" fmla="*/ 0 h 20"/>
                <a:gd name="T6" fmla="*/ 0 w 12"/>
                <a:gd name="T7" fmla="*/ 4 h 20"/>
                <a:gd name="T8" fmla="*/ 4 w 12"/>
                <a:gd name="T9" fmla="*/ 2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20">
                  <a:moveTo>
                    <a:pt x="4" y="20"/>
                  </a:moveTo>
                  <a:lnTo>
                    <a:pt x="12" y="16"/>
                  </a:lnTo>
                  <a:lnTo>
                    <a:pt x="8" y="0"/>
                  </a:lnTo>
                  <a:lnTo>
                    <a:pt x="0" y="4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24" name="Freeform 1298"/>
            <p:cNvSpPr>
              <a:spLocks/>
            </p:cNvSpPr>
            <p:nvPr/>
          </p:nvSpPr>
          <p:spPr bwMode="auto">
            <a:xfrm>
              <a:off x="3020" y="3579"/>
              <a:ext cx="14" cy="18"/>
            </a:xfrm>
            <a:custGeom>
              <a:avLst/>
              <a:gdLst>
                <a:gd name="T0" fmla="*/ 8 w 14"/>
                <a:gd name="T1" fmla="*/ 0 h 18"/>
                <a:gd name="T2" fmla="*/ 0 w 14"/>
                <a:gd name="T3" fmla="*/ 2 h 18"/>
                <a:gd name="T4" fmla="*/ 4 w 14"/>
                <a:gd name="T5" fmla="*/ 18 h 18"/>
                <a:gd name="T6" fmla="*/ 14 w 14"/>
                <a:gd name="T7" fmla="*/ 16 h 18"/>
                <a:gd name="T8" fmla="*/ 8 w 14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8">
                  <a:moveTo>
                    <a:pt x="8" y="0"/>
                  </a:moveTo>
                  <a:lnTo>
                    <a:pt x="0" y="2"/>
                  </a:lnTo>
                  <a:lnTo>
                    <a:pt x="4" y="18"/>
                  </a:lnTo>
                  <a:lnTo>
                    <a:pt x="14" y="1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25" name="Freeform 1299"/>
            <p:cNvSpPr>
              <a:spLocks/>
            </p:cNvSpPr>
            <p:nvPr/>
          </p:nvSpPr>
          <p:spPr bwMode="auto">
            <a:xfrm>
              <a:off x="3028" y="3506"/>
              <a:ext cx="259" cy="89"/>
            </a:xfrm>
            <a:custGeom>
              <a:avLst/>
              <a:gdLst>
                <a:gd name="T0" fmla="*/ 253 w 259"/>
                <a:gd name="T1" fmla="*/ 0 h 89"/>
                <a:gd name="T2" fmla="*/ 223 w 259"/>
                <a:gd name="T3" fmla="*/ 8 h 89"/>
                <a:gd name="T4" fmla="*/ 190 w 259"/>
                <a:gd name="T5" fmla="*/ 18 h 89"/>
                <a:gd name="T6" fmla="*/ 158 w 259"/>
                <a:gd name="T7" fmla="*/ 27 h 89"/>
                <a:gd name="T8" fmla="*/ 128 w 259"/>
                <a:gd name="T9" fmla="*/ 37 h 89"/>
                <a:gd name="T10" fmla="*/ 95 w 259"/>
                <a:gd name="T11" fmla="*/ 45 h 89"/>
                <a:gd name="T12" fmla="*/ 63 w 259"/>
                <a:gd name="T13" fmla="*/ 55 h 89"/>
                <a:gd name="T14" fmla="*/ 33 w 259"/>
                <a:gd name="T15" fmla="*/ 63 h 89"/>
                <a:gd name="T16" fmla="*/ 0 w 259"/>
                <a:gd name="T17" fmla="*/ 73 h 89"/>
                <a:gd name="T18" fmla="*/ 6 w 259"/>
                <a:gd name="T19" fmla="*/ 89 h 89"/>
                <a:gd name="T20" fmla="*/ 37 w 259"/>
                <a:gd name="T21" fmla="*/ 79 h 89"/>
                <a:gd name="T22" fmla="*/ 69 w 259"/>
                <a:gd name="T23" fmla="*/ 71 h 89"/>
                <a:gd name="T24" fmla="*/ 99 w 259"/>
                <a:gd name="T25" fmla="*/ 61 h 89"/>
                <a:gd name="T26" fmla="*/ 132 w 259"/>
                <a:gd name="T27" fmla="*/ 53 h 89"/>
                <a:gd name="T28" fmla="*/ 164 w 259"/>
                <a:gd name="T29" fmla="*/ 43 h 89"/>
                <a:gd name="T30" fmla="*/ 194 w 259"/>
                <a:gd name="T31" fmla="*/ 35 h 89"/>
                <a:gd name="T32" fmla="*/ 227 w 259"/>
                <a:gd name="T33" fmla="*/ 24 h 89"/>
                <a:gd name="T34" fmla="*/ 259 w 259"/>
                <a:gd name="T35" fmla="*/ 16 h 89"/>
                <a:gd name="T36" fmla="*/ 253 w 259"/>
                <a:gd name="T37" fmla="*/ 0 h 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59" h="89">
                  <a:moveTo>
                    <a:pt x="253" y="0"/>
                  </a:moveTo>
                  <a:lnTo>
                    <a:pt x="223" y="8"/>
                  </a:lnTo>
                  <a:lnTo>
                    <a:pt x="190" y="18"/>
                  </a:lnTo>
                  <a:lnTo>
                    <a:pt x="158" y="27"/>
                  </a:lnTo>
                  <a:lnTo>
                    <a:pt x="128" y="37"/>
                  </a:lnTo>
                  <a:lnTo>
                    <a:pt x="95" y="45"/>
                  </a:lnTo>
                  <a:lnTo>
                    <a:pt x="63" y="55"/>
                  </a:lnTo>
                  <a:lnTo>
                    <a:pt x="33" y="63"/>
                  </a:lnTo>
                  <a:lnTo>
                    <a:pt x="0" y="73"/>
                  </a:lnTo>
                  <a:lnTo>
                    <a:pt x="6" y="89"/>
                  </a:lnTo>
                  <a:lnTo>
                    <a:pt x="37" y="79"/>
                  </a:lnTo>
                  <a:lnTo>
                    <a:pt x="69" y="71"/>
                  </a:lnTo>
                  <a:lnTo>
                    <a:pt x="99" y="61"/>
                  </a:lnTo>
                  <a:lnTo>
                    <a:pt x="132" y="53"/>
                  </a:lnTo>
                  <a:lnTo>
                    <a:pt x="164" y="43"/>
                  </a:lnTo>
                  <a:lnTo>
                    <a:pt x="194" y="35"/>
                  </a:lnTo>
                  <a:lnTo>
                    <a:pt x="227" y="24"/>
                  </a:lnTo>
                  <a:lnTo>
                    <a:pt x="259" y="16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26" name="Freeform 1300"/>
            <p:cNvSpPr>
              <a:spLocks/>
            </p:cNvSpPr>
            <p:nvPr/>
          </p:nvSpPr>
          <p:spPr bwMode="auto">
            <a:xfrm>
              <a:off x="3281" y="3502"/>
              <a:ext cx="14" cy="20"/>
            </a:xfrm>
            <a:custGeom>
              <a:avLst/>
              <a:gdLst>
                <a:gd name="T0" fmla="*/ 6 w 14"/>
                <a:gd name="T1" fmla="*/ 20 h 20"/>
                <a:gd name="T2" fmla="*/ 14 w 14"/>
                <a:gd name="T3" fmla="*/ 16 h 20"/>
                <a:gd name="T4" fmla="*/ 8 w 14"/>
                <a:gd name="T5" fmla="*/ 0 h 20"/>
                <a:gd name="T6" fmla="*/ 0 w 14"/>
                <a:gd name="T7" fmla="*/ 4 h 20"/>
                <a:gd name="T8" fmla="*/ 6 w 14"/>
                <a:gd name="T9" fmla="*/ 2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20">
                  <a:moveTo>
                    <a:pt x="6" y="20"/>
                  </a:moveTo>
                  <a:lnTo>
                    <a:pt x="14" y="16"/>
                  </a:lnTo>
                  <a:lnTo>
                    <a:pt x="8" y="0"/>
                  </a:lnTo>
                  <a:lnTo>
                    <a:pt x="0" y="4"/>
                  </a:lnTo>
                  <a:lnTo>
                    <a:pt x="6" y="2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27" name="Freeform 1301"/>
            <p:cNvSpPr>
              <a:spLocks/>
            </p:cNvSpPr>
            <p:nvPr/>
          </p:nvSpPr>
          <p:spPr bwMode="auto">
            <a:xfrm>
              <a:off x="4357" y="3193"/>
              <a:ext cx="12" cy="18"/>
            </a:xfrm>
            <a:custGeom>
              <a:avLst/>
              <a:gdLst>
                <a:gd name="T0" fmla="*/ 8 w 12"/>
                <a:gd name="T1" fmla="*/ 0 h 18"/>
                <a:gd name="T2" fmla="*/ 0 w 12"/>
                <a:gd name="T3" fmla="*/ 2 h 18"/>
                <a:gd name="T4" fmla="*/ 4 w 12"/>
                <a:gd name="T5" fmla="*/ 18 h 18"/>
                <a:gd name="T6" fmla="*/ 12 w 12"/>
                <a:gd name="T7" fmla="*/ 16 h 18"/>
                <a:gd name="T8" fmla="*/ 8 w 12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8">
                  <a:moveTo>
                    <a:pt x="8" y="0"/>
                  </a:moveTo>
                  <a:lnTo>
                    <a:pt x="0" y="2"/>
                  </a:lnTo>
                  <a:lnTo>
                    <a:pt x="4" y="18"/>
                  </a:lnTo>
                  <a:lnTo>
                    <a:pt x="12" y="1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28" name="Freeform 1302"/>
            <p:cNvSpPr>
              <a:spLocks/>
            </p:cNvSpPr>
            <p:nvPr/>
          </p:nvSpPr>
          <p:spPr bwMode="auto">
            <a:xfrm>
              <a:off x="4365" y="3027"/>
              <a:ext cx="581" cy="182"/>
            </a:xfrm>
            <a:custGeom>
              <a:avLst/>
              <a:gdLst>
                <a:gd name="T0" fmla="*/ 575 w 581"/>
                <a:gd name="T1" fmla="*/ 0 h 182"/>
                <a:gd name="T2" fmla="*/ 504 w 581"/>
                <a:gd name="T3" fmla="*/ 20 h 182"/>
                <a:gd name="T4" fmla="*/ 431 w 581"/>
                <a:gd name="T5" fmla="*/ 41 h 182"/>
                <a:gd name="T6" fmla="*/ 361 w 581"/>
                <a:gd name="T7" fmla="*/ 63 h 182"/>
                <a:gd name="T8" fmla="*/ 288 w 581"/>
                <a:gd name="T9" fmla="*/ 83 h 182"/>
                <a:gd name="T10" fmla="*/ 217 w 581"/>
                <a:gd name="T11" fmla="*/ 103 h 182"/>
                <a:gd name="T12" fmla="*/ 144 w 581"/>
                <a:gd name="T13" fmla="*/ 123 h 182"/>
                <a:gd name="T14" fmla="*/ 73 w 581"/>
                <a:gd name="T15" fmla="*/ 146 h 182"/>
                <a:gd name="T16" fmla="*/ 0 w 581"/>
                <a:gd name="T17" fmla="*/ 166 h 182"/>
                <a:gd name="T18" fmla="*/ 4 w 581"/>
                <a:gd name="T19" fmla="*/ 182 h 182"/>
                <a:gd name="T20" fmla="*/ 77 w 581"/>
                <a:gd name="T21" fmla="*/ 162 h 182"/>
                <a:gd name="T22" fmla="*/ 150 w 581"/>
                <a:gd name="T23" fmla="*/ 140 h 182"/>
                <a:gd name="T24" fmla="*/ 221 w 581"/>
                <a:gd name="T25" fmla="*/ 119 h 182"/>
                <a:gd name="T26" fmla="*/ 294 w 581"/>
                <a:gd name="T27" fmla="*/ 99 h 182"/>
                <a:gd name="T28" fmla="*/ 365 w 581"/>
                <a:gd name="T29" fmla="*/ 79 h 182"/>
                <a:gd name="T30" fmla="*/ 437 w 581"/>
                <a:gd name="T31" fmla="*/ 57 h 182"/>
                <a:gd name="T32" fmla="*/ 508 w 581"/>
                <a:gd name="T33" fmla="*/ 36 h 182"/>
                <a:gd name="T34" fmla="*/ 581 w 581"/>
                <a:gd name="T35" fmla="*/ 16 h 182"/>
                <a:gd name="T36" fmla="*/ 575 w 581"/>
                <a:gd name="T37" fmla="*/ 0 h 18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81" h="182">
                  <a:moveTo>
                    <a:pt x="575" y="0"/>
                  </a:moveTo>
                  <a:lnTo>
                    <a:pt x="504" y="20"/>
                  </a:lnTo>
                  <a:lnTo>
                    <a:pt x="431" y="41"/>
                  </a:lnTo>
                  <a:lnTo>
                    <a:pt x="361" y="63"/>
                  </a:lnTo>
                  <a:lnTo>
                    <a:pt x="288" y="83"/>
                  </a:lnTo>
                  <a:lnTo>
                    <a:pt x="217" y="103"/>
                  </a:lnTo>
                  <a:lnTo>
                    <a:pt x="144" y="123"/>
                  </a:lnTo>
                  <a:lnTo>
                    <a:pt x="73" y="146"/>
                  </a:lnTo>
                  <a:lnTo>
                    <a:pt x="0" y="166"/>
                  </a:lnTo>
                  <a:lnTo>
                    <a:pt x="4" y="182"/>
                  </a:lnTo>
                  <a:lnTo>
                    <a:pt x="77" y="162"/>
                  </a:lnTo>
                  <a:lnTo>
                    <a:pt x="150" y="140"/>
                  </a:lnTo>
                  <a:lnTo>
                    <a:pt x="221" y="119"/>
                  </a:lnTo>
                  <a:lnTo>
                    <a:pt x="294" y="99"/>
                  </a:lnTo>
                  <a:lnTo>
                    <a:pt x="365" y="79"/>
                  </a:lnTo>
                  <a:lnTo>
                    <a:pt x="437" y="57"/>
                  </a:lnTo>
                  <a:lnTo>
                    <a:pt x="508" y="36"/>
                  </a:lnTo>
                  <a:lnTo>
                    <a:pt x="581" y="16"/>
                  </a:lnTo>
                  <a:lnTo>
                    <a:pt x="575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29" name="Freeform 1303"/>
            <p:cNvSpPr>
              <a:spLocks/>
            </p:cNvSpPr>
            <p:nvPr/>
          </p:nvSpPr>
          <p:spPr bwMode="auto">
            <a:xfrm>
              <a:off x="4940" y="3025"/>
              <a:ext cx="14" cy="18"/>
            </a:xfrm>
            <a:custGeom>
              <a:avLst/>
              <a:gdLst>
                <a:gd name="T0" fmla="*/ 6 w 14"/>
                <a:gd name="T1" fmla="*/ 18 h 18"/>
                <a:gd name="T2" fmla="*/ 14 w 14"/>
                <a:gd name="T3" fmla="*/ 16 h 18"/>
                <a:gd name="T4" fmla="*/ 8 w 14"/>
                <a:gd name="T5" fmla="*/ 0 h 18"/>
                <a:gd name="T6" fmla="*/ 0 w 14"/>
                <a:gd name="T7" fmla="*/ 2 h 18"/>
                <a:gd name="T8" fmla="*/ 6 w 14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8">
                  <a:moveTo>
                    <a:pt x="6" y="18"/>
                  </a:moveTo>
                  <a:lnTo>
                    <a:pt x="14" y="16"/>
                  </a:lnTo>
                  <a:lnTo>
                    <a:pt x="8" y="0"/>
                  </a:lnTo>
                  <a:lnTo>
                    <a:pt x="0" y="2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30" name="Freeform 1304"/>
            <p:cNvSpPr>
              <a:spLocks/>
            </p:cNvSpPr>
            <p:nvPr/>
          </p:nvSpPr>
          <p:spPr bwMode="auto">
            <a:xfrm>
              <a:off x="1693" y="4149"/>
              <a:ext cx="45" cy="37"/>
            </a:xfrm>
            <a:custGeom>
              <a:avLst/>
              <a:gdLst>
                <a:gd name="T0" fmla="*/ 0 w 45"/>
                <a:gd name="T1" fmla="*/ 26 h 37"/>
                <a:gd name="T2" fmla="*/ 2 w 45"/>
                <a:gd name="T3" fmla="*/ 22 h 37"/>
                <a:gd name="T4" fmla="*/ 4 w 45"/>
                <a:gd name="T5" fmla="*/ 22 h 37"/>
                <a:gd name="T6" fmla="*/ 12 w 45"/>
                <a:gd name="T7" fmla="*/ 37 h 37"/>
                <a:gd name="T8" fmla="*/ 14 w 45"/>
                <a:gd name="T9" fmla="*/ 35 h 37"/>
                <a:gd name="T10" fmla="*/ 18 w 45"/>
                <a:gd name="T11" fmla="*/ 32 h 37"/>
                <a:gd name="T12" fmla="*/ 22 w 45"/>
                <a:gd name="T13" fmla="*/ 28 h 37"/>
                <a:gd name="T14" fmla="*/ 32 w 45"/>
                <a:gd name="T15" fmla="*/ 22 h 37"/>
                <a:gd name="T16" fmla="*/ 45 w 45"/>
                <a:gd name="T17" fmla="*/ 14 h 37"/>
                <a:gd name="T18" fmla="*/ 35 w 45"/>
                <a:gd name="T19" fmla="*/ 0 h 37"/>
                <a:gd name="T20" fmla="*/ 22 w 45"/>
                <a:gd name="T21" fmla="*/ 8 h 37"/>
                <a:gd name="T22" fmla="*/ 14 w 45"/>
                <a:gd name="T23" fmla="*/ 14 h 37"/>
                <a:gd name="T24" fmla="*/ 8 w 45"/>
                <a:gd name="T25" fmla="*/ 18 h 37"/>
                <a:gd name="T26" fmla="*/ 4 w 45"/>
                <a:gd name="T27" fmla="*/ 20 h 37"/>
                <a:gd name="T28" fmla="*/ 2 w 45"/>
                <a:gd name="T29" fmla="*/ 22 h 37"/>
                <a:gd name="T30" fmla="*/ 10 w 45"/>
                <a:gd name="T31" fmla="*/ 37 h 37"/>
                <a:gd name="T32" fmla="*/ 12 w 45"/>
                <a:gd name="T33" fmla="*/ 37 h 37"/>
                <a:gd name="T34" fmla="*/ 14 w 45"/>
                <a:gd name="T35" fmla="*/ 32 h 37"/>
                <a:gd name="T36" fmla="*/ 0 w 45"/>
                <a:gd name="T37" fmla="*/ 26 h 3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5" h="37">
                  <a:moveTo>
                    <a:pt x="0" y="26"/>
                  </a:moveTo>
                  <a:lnTo>
                    <a:pt x="2" y="22"/>
                  </a:lnTo>
                  <a:lnTo>
                    <a:pt x="4" y="22"/>
                  </a:lnTo>
                  <a:lnTo>
                    <a:pt x="12" y="37"/>
                  </a:lnTo>
                  <a:lnTo>
                    <a:pt x="14" y="35"/>
                  </a:lnTo>
                  <a:lnTo>
                    <a:pt x="18" y="32"/>
                  </a:lnTo>
                  <a:lnTo>
                    <a:pt x="22" y="28"/>
                  </a:lnTo>
                  <a:lnTo>
                    <a:pt x="32" y="22"/>
                  </a:lnTo>
                  <a:lnTo>
                    <a:pt x="45" y="14"/>
                  </a:lnTo>
                  <a:lnTo>
                    <a:pt x="35" y="0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18"/>
                  </a:lnTo>
                  <a:lnTo>
                    <a:pt x="4" y="20"/>
                  </a:lnTo>
                  <a:lnTo>
                    <a:pt x="2" y="22"/>
                  </a:lnTo>
                  <a:lnTo>
                    <a:pt x="10" y="37"/>
                  </a:lnTo>
                  <a:lnTo>
                    <a:pt x="12" y="37"/>
                  </a:lnTo>
                  <a:lnTo>
                    <a:pt x="14" y="32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31" name="Freeform 1305"/>
            <p:cNvSpPr>
              <a:spLocks/>
            </p:cNvSpPr>
            <p:nvPr/>
          </p:nvSpPr>
          <p:spPr bwMode="auto">
            <a:xfrm>
              <a:off x="1693" y="3393"/>
              <a:ext cx="387" cy="788"/>
            </a:xfrm>
            <a:custGeom>
              <a:avLst/>
              <a:gdLst>
                <a:gd name="T0" fmla="*/ 370 w 387"/>
                <a:gd name="T1" fmla="*/ 0 h 788"/>
                <a:gd name="T2" fmla="*/ 326 w 387"/>
                <a:gd name="T3" fmla="*/ 83 h 788"/>
                <a:gd name="T4" fmla="*/ 281 w 387"/>
                <a:gd name="T5" fmla="*/ 172 h 788"/>
                <a:gd name="T6" fmla="*/ 239 w 387"/>
                <a:gd name="T7" fmla="*/ 261 h 788"/>
                <a:gd name="T8" fmla="*/ 194 w 387"/>
                <a:gd name="T9" fmla="*/ 356 h 788"/>
                <a:gd name="T10" fmla="*/ 148 w 387"/>
                <a:gd name="T11" fmla="*/ 455 h 788"/>
                <a:gd name="T12" fmla="*/ 101 w 387"/>
                <a:gd name="T13" fmla="*/ 558 h 788"/>
                <a:gd name="T14" fmla="*/ 53 w 387"/>
                <a:gd name="T15" fmla="*/ 667 h 788"/>
                <a:gd name="T16" fmla="*/ 0 w 387"/>
                <a:gd name="T17" fmla="*/ 782 h 788"/>
                <a:gd name="T18" fmla="*/ 14 w 387"/>
                <a:gd name="T19" fmla="*/ 788 h 788"/>
                <a:gd name="T20" fmla="*/ 67 w 387"/>
                <a:gd name="T21" fmla="*/ 673 h 788"/>
                <a:gd name="T22" fmla="*/ 117 w 387"/>
                <a:gd name="T23" fmla="*/ 566 h 788"/>
                <a:gd name="T24" fmla="*/ 164 w 387"/>
                <a:gd name="T25" fmla="*/ 461 h 788"/>
                <a:gd name="T26" fmla="*/ 208 w 387"/>
                <a:gd name="T27" fmla="*/ 364 h 788"/>
                <a:gd name="T28" fmla="*/ 253 w 387"/>
                <a:gd name="T29" fmla="*/ 269 h 788"/>
                <a:gd name="T30" fmla="*/ 297 w 387"/>
                <a:gd name="T31" fmla="*/ 178 h 788"/>
                <a:gd name="T32" fmla="*/ 340 w 387"/>
                <a:gd name="T33" fmla="*/ 91 h 788"/>
                <a:gd name="T34" fmla="*/ 387 w 387"/>
                <a:gd name="T35" fmla="*/ 8 h 788"/>
                <a:gd name="T36" fmla="*/ 370 w 387"/>
                <a:gd name="T37" fmla="*/ 0 h 7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87" h="788">
                  <a:moveTo>
                    <a:pt x="370" y="0"/>
                  </a:moveTo>
                  <a:lnTo>
                    <a:pt x="326" y="83"/>
                  </a:lnTo>
                  <a:lnTo>
                    <a:pt x="281" y="172"/>
                  </a:lnTo>
                  <a:lnTo>
                    <a:pt x="239" y="261"/>
                  </a:lnTo>
                  <a:lnTo>
                    <a:pt x="194" y="356"/>
                  </a:lnTo>
                  <a:lnTo>
                    <a:pt x="148" y="455"/>
                  </a:lnTo>
                  <a:lnTo>
                    <a:pt x="101" y="558"/>
                  </a:lnTo>
                  <a:lnTo>
                    <a:pt x="53" y="667"/>
                  </a:lnTo>
                  <a:lnTo>
                    <a:pt x="0" y="782"/>
                  </a:lnTo>
                  <a:lnTo>
                    <a:pt x="14" y="788"/>
                  </a:lnTo>
                  <a:lnTo>
                    <a:pt x="67" y="673"/>
                  </a:lnTo>
                  <a:lnTo>
                    <a:pt x="117" y="566"/>
                  </a:lnTo>
                  <a:lnTo>
                    <a:pt x="164" y="461"/>
                  </a:lnTo>
                  <a:lnTo>
                    <a:pt x="208" y="364"/>
                  </a:lnTo>
                  <a:lnTo>
                    <a:pt x="253" y="269"/>
                  </a:lnTo>
                  <a:lnTo>
                    <a:pt x="297" y="178"/>
                  </a:lnTo>
                  <a:lnTo>
                    <a:pt x="340" y="91"/>
                  </a:lnTo>
                  <a:lnTo>
                    <a:pt x="387" y="8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32" name="Freeform 1306"/>
            <p:cNvSpPr>
              <a:spLocks/>
            </p:cNvSpPr>
            <p:nvPr/>
          </p:nvSpPr>
          <p:spPr bwMode="auto">
            <a:xfrm>
              <a:off x="2063" y="2825"/>
              <a:ext cx="423" cy="576"/>
            </a:xfrm>
            <a:custGeom>
              <a:avLst/>
              <a:gdLst>
                <a:gd name="T0" fmla="*/ 411 w 423"/>
                <a:gd name="T1" fmla="*/ 0 h 576"/>
                <a:gd name="T2" fmla="*/ 346 w 423"/>
                <a:gd name="T3" fmla="*/ 71 h 576"/>
                <a:gd name="T4" fmla="*/ 288 w 423"/>
                <a:gd name="T5" fmla="*/ 139 h 576"/>
                <a:gd name="T6" fmla="*/ 231 w 423"/>
                <a:gd name="T7" fmla="*/ 210 h 576"/>
                <a:gd name="T8" fmla="*/ 180 w 423"/>
                <a:gd name="T9" fmla="*/ 281 h 576"/>
                <a:gd name="T10" fmla="*/ 132 w 423"/>
                <a:gd name="T11" fmla="*/ 352 h 576"/>
                <a:gd name="T12" fmla="*/ 85 w 423"/>
                <a:gd name="T13" fmla="*/ 422 h 576"/>
                <a:gd name="T14" fmla="*/ 43 w 423"/>
                <a:gd name="T15" fmla="*/ 493 h 576"/>
                <a:gd name="T16" fmla="*/ 0 w 423"/>
                <a:gd name="T17" fmla="*/ 568 h 576"/>
                <a:gd name="T18" fmla="*/ 17 w 423"/>
                <a:gd name="T19" fmla="*/ 576 h 576"/>
                <a:gd name="T20" fmla="*/ 57 w 423"/>
                <a:gd name="T21" fmla="*/ 503 h 576"/>
                <a:gd name="T22" fmla="*/ 99 w 423"/>
                <a:gd name="T23" fmla="*/ 431 h 576"/>
                <a:gd name="T24" fmla="*/ 146 w 423"/>
                <a:gd name="T25" fmla="*/ 360 h 576"/>
                <a:gd name="T26" fmla="*/ 195 w 423"/>
                <a:gd name="T27" fmla="*/ 289 h 576"/>
                <a:gd name="T28" fmla="*/ 245 w 423"/>
                <a:gd name="T29" fmla="*/ 220 h 576"/>
                <a:gd name="T30" fmla="*/ 300 w 423"/>
                <a:gd name="T31" fmla="*/ 152 h 576"/>
                <a:gd name="T32" fmla="*/ 358 w 423"/>
                <a:gd name="T33" fmla="*/ 81 h 576"/>
                <a:gd name="T34" fmla="*/ 423 w 423"/>
                <a:gd name="T35" fmla="*/ 10 h 576"/>
                <a:gd name="T36" fmla="*/ 411 w 423"/>
                <a:gd name="T37" fmla="*/ 0 h 5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23" h="576">
                  <a:moveTo>
                    <a:pt x="411" y="0"/>
                  </a:moveTo>
                  <a:lnTo>
                    <a:pt x="346" y="71"/>
                  </a:lnTo>
                  <a:lnTo>
                    <a:pt x="288" y="139"/>
                  </a:lnTo>
                  <a:lnTo>
                    <a:pt x="231" y="210"/>
                  </a:lnTo>
                  <a:lnTo>
                    <a:pt x="180" y="281"/>
                  </a:lnTo>
                  <a:lnTo>
                    <a:pt x="132" y="352"/>
                  </a:lnTo>
                  <a:lnTo>
                    <a:pt x="85" y="422"/>
                  </a:lnTo>
                  <a:lnTo>
                    <a:pt x="43" y="493"/>
                  </a:lnTo>
                  <a:lnTo>
                    <a:pt x="0" y="568"/>
                  </a:lnTo>
                  <a:lnTo>
                    <a:pt x="17" y="576"/>
                  </a:lnTo>
                  <a:lnTo>
                    <a:pt x="57" y="503"/>
                  </a:lnTo>
                  <a:lnTo>
                    <a:pt x="99" y="431"/>
                  </a:lnTo>
                  <a:lnTo>
                    <a:pt x="146" y="360"/>
                  </a:lnTo>
                  <a:lnTo>
                    <a:pt x="195" y="289"/>
                  </a:lnTo>
                  <a:lnTo>
                    <a:pt x="245" y="220"/>
                  </a:lnTo>
                  <a:lnTo>
                    <a:pt x="300" y="152"/>
                  </a:lnTo>
                  <a:lnTo>
                    <a:pt x="358" y="81"/>
                  </a:lnTo>
                  <a:lnTo>
                    <a:pt x="423" y="1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33" name="Freeform 1307"/>
            <p:cNvSpPr>
              <a:spLocks/>
            </p:cNvSpPr>
            <p:nvPr/>
          </p:nvSpPr>
          <p:spPr bwMode="auto">
            <a:xfrm>
              <a:off x="2474" y="2285"/>
              <a:ext cx="633" cy="550"/>
            </a:xfrm>
            <a:custGeom>
              <a:avLst/>
              <a:gdLst>
                <a:gd name="T0" fmla="*/ 623 w 633"/>
                <a:gd name="T1" fmla="*/ 0 h 550"/>
                <a:gd name="T2" fmla="*/ 528 w 633"/>
                <a:gd name="T3" fmla="*/ 73 h 550"/>
                <a:gd name="T4" fmla="*/ 437 w 633"/>
                <a:gd name="T5" fmla="*/ 142 h 550"/>
                <a:gd name="T6" fmla="*/ 352 w 633"/>
                <a:gd name="T7" fmla="*/ 210 h 550"/>
                <a:gd name="T8" fmla="*/ 271 w 633"/>
                <a:gd name="T9" fmla="*/ 279 h 550"/>
                <a:gd name="T10" fmla="*/ 196 w 633"/>
                <a:gd name="T11" fmla="*/ 346 h 550"/>
                <a:gd name="T12" fmla="*/ 127 w 633"/>
                <a:gd name="T13" fmla="*/ 411 h 550"/>
                <a:gd name="T14" fmla="*/ 61 w 633"/>
                <a:gd name="T15" fmla="*/ 475 h 550"/>
                <a:gd name="T16" fmla="*/ 0 w 633"/>
                <a:gd name="T17" fmla="*/ 540 h 550"/>
                <a:gd name="T18" fmla="*/ 12 w 633"/>
                <a:gd name="T19" fmla="*/ 550 h 550"/>
                <a:gd name="T20" fmla="*/ 73 w 633"/>
                <a:gd name="T21" fmla="*/ 487 h 550"/>
                <a:gd name="T22" fmla="*/ 138 w 633"/>
                <a:gd name="T23" fmla="*/ 423 h 550"/>
                <a:gd name="T24" fmla="*/ 208 w 633"/>
                <a:gd name="T25" fmla="*/ 358 h 550"/>
                <a:gd name="T26" fmla="*/ 283 w 633"/>
                <a:gd name="T27" fmla="*/ 291 h 550"/>
                <a:gd name="T28" fmla="*/ 362 w 633"/>
                <a:gd name="T29" fmla="*/ 225 h 550"/>
                <a:gd name="T30" fmla="*/ 447 w 633"/>
                <a:gd name="T31" fmla="*/ 156 h 550"/>
                <a:gd name="T32" fmla="*/ 538 w 633"/>
                <a:gd name="T33" fmla="*/ 85 h 550"/>
                <a:gd name="T34" fmla="*/ 633 w 633"/>
                <a:gd name="T35" fmla="*/ 14 h 550"/>
                <a:gd name="T36" fmla="*/ 623 w 633"/>
                <a:gd name="T37" fmla="*/ 0 h 5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33" h="550">
                  <a:moveTo>
                    <a:pt x="623" y="0"/>
                  </a:moveTo>
                  <a:lnTo>
                    <a:pt x="528" y="73"/>
                  </a:lnTo>
                  <a:lnTo>
                    <a:pt x="437" y="142"/>
                  </a:lnTo>
                  <a:lnTo>
                    <a:pt x="352" y="210"/>
                  </a:lnTo>
                  <a:lnTo>
                    <a:pt x="271" y="279"/>
                  </a:lnTo>
                  <a:lnTo>
                    <a:pt x="196" y="346"/>
                  </a:lnTo>
                  <a:lnTo>
                    <a:pt x="127" y="411"/>
                  </a:lnTo>
                  <a:lnTo>
                    <a:pt x="61" y="475"/>
                  </a:lnTo>
                  <a:lnTo>
                    <a:pt x="0" y="540"/>
                  </a:lnTo>
                  <a:lnTo>
                    <a:pt x="12" y="550"/>
                  </a:lnTo>
                  <a:lnTo>
                    <a:pt x="73" y="487"/>
                  </a:lnTo>
                  <a:lnTo>
                    <a:pt x="138" y="423"/>
                  </a:lnTo>
                  <a:lnTo>
                    <a:pt x="208" y="358"/>
                  </a:lnTo>
                  <a:lnTo>
                    <a:pt x="283" y="291"/>
                  </a:lnTo>
                  <a:lnTo>
                    <a:pt x="362" y="225"/>
                  </a:lnTo>
                  <a:lnTo>
                    <a:pt x="447" y="156"/>
                  </a:lnTo>
                  <a:lnTo>
                    <a:pt x="538" y="85"/>
                  </a:lnTo>
                  <a:lnTo>
                    <a:pt x="633" y="14"/>
                  </a:lnTo>
                  <a:lnTo>
                    <a:pt x="623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34" name="Freeform 1308"/>
            <p:cNvSpPr>
              <a:spLocks/>
            </p:cNvSpPr>
            <p:nvPr/>
          </p:nvSpPr>
          <p:spPr bwMode="auto">
            <a:xfrm>
              <a:off x="3097" y="1721"/>
              <a:ext cx="876" cy="578"/>
            </a:xfrm>
            <a:custGeom>
              <a:avLst/>
              <a:gdLst>
                <a:gd name="T0" fmla="*/ 868 w 876"/>
                <a:gd name="T1" fmla="*/ 0 h 578"/>
                <a:gd name="T2" fmla="*/ 740 w 876"/>
                <a:gd name="T3" fmla="*/ 77 h 578"/>
                <a:gd name="T4" fmla="*/ 621 w 876"/>
                <a:gd name="T5" fmla="*/ 150 h 578"/>
                <a:gd name="T6" fmla="*/ 504 w 876"/>
                <a:gd name="T7" fmla="*/ 222 h 578"/>
                <a:gd name="T8" fmla="*/ 395 w 876"/>
                <a:gd name="T9" fmla="*/ 293 h 578"/>
                <a:gd name="T10" fmla="*/ 289 w 876"/>
                <a:gd name="T11" fmla="*/ 364 h 578"/>
                <a:gd name="T12" fmla="*/ 188 w 876"/>
                <a:gd name="T13" fmla="*/ 433 h 578"/>
                <a:gd name="T14" fmla="*/ 91 w 876"/>
                <a:gd name="T15" fmla="*/ 499 h 578"/>
                <a:gd name="T16" fmla="*/ 0 w 876"/>
                <a:gd name="T17" fmla="*/ 564 h 578"/>
                <a:gd name="T18" fmla="*/ 10 w 876"/>
                <a:gd name="T19" fmla="*/ 578 h 578"/>
                <a:gd name="T20" fmla="*/ 101 w 876"/>
                <a:gd name="T21" fmla="*/ 514 h 578"/>
                <a:gd name="T22" fmla="*/ 198 w 876"/>
                <a:gd name="T23" fmla="*/ 445 h 578"/>
                <a:gd name="T24" fmla="*/ 297 w 876"/>
                <a:gd name="T25" fmla="*/ 378 h 578"/>
                <a:gd name="T26" fmla="*/ 403 w 876"/>
                <a:gd name="T27" fmla="*/ 307 h 578"/>
                <a:gd name="T28" fmla="*/ 514 w 876"/>
                <a:gd name="T29" fmla="*/ 237 h 578"/>
                <a:gd name="T30" fmla="*/ 629 w 876"/>
                <a:gd name="T31" fmla="*/ 166 h 578"/>
                <a:gd name="T32" fmla="*/ 751 w 876"/>
                <a:gd name="T33" fmla="*/ 91 h 578"/>
                <a:gd name="T34" fmla="*/ 876 w 876"/>
                <a:gd name="T35" fmla="*/ 14 h 578"/>
                <a:gd name="T36" fmla="*/ 868 w 876"/>
                <a:gd name="T37" fmla="*/ 0 h 57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76" h="578">
                  <a:moveTo>
                    <a:pt x="868" y="0"/>
                  </a:moveTo>
                  <a:lnTo>
                    <a:pt x="740" y="77"/>
                  </a:lnTo>
                  <a:lnTo>
                    <a:pt x="621" y="150"/>
                  </a:lnTo>
                  <a:lnTo>
                    <a:pt x="504" y="222"/>
                  </a:lnTo>
                  <a:lnTo>
                    <a:pt x="395" y="293"/>
                  </a:lnTo>
                  <a:lnTo>
                    <a:pt x="289" y="364"/>
                  </a:lnTo>
                  <a:lnTo>
                    <a:pt x="188" y="433"/>
                  </a:lnTo>
                  <a:lnTo>
                    <a:pt x="91" y="499"/>
                  </a:lnTo>
                  <a:lnTo>
                    <a:pt x="0" y="564"/>
                  </a:lnTo>
                  <a:lnTo>
                    <a:pt x="10" y="578"/>
                  </a:lnTo>
                  <a:lnTo>
                    <a:pt x="101" y="514"/>
                  </a:lnTo>
                  <a:lnTo>
                    <a:pt x="198" y="445"/>
                  </a:lnTo>
                  <a:lnTo>
                    <a:pt x="297" y="378"/>
                  </a:lnTo>
                  <a:lnTo>
                    <a:pt x="403" y="307"/>
                  </a:lnTo>
                  <a:lnTo>
                    <a:pt x="514" y="237"/>
                  </a:lnTo>
                  <a:lnTo>
                    <a:pt x="629" y="166"/>
                  </a:lnTo>
                  <a:lnTo>
                    <a:pt x="751" y="91"/>
                  </a:lnTo>
                  <a:lnTo>
                    <a:pt x="876" y="14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35" name="Freeform 1309"/>
            <p:cNvSpPr>
              <a:spLocks/>
            </p:cNvSpPr>
            <p:nvPr/>
          </p:nvSpPr>
          <p:spPr bwMode="auto">
            <a:xfrm>
              <a:off x="3965" y="1721"/>
              <a:ext cx="36" cy="103"/>
            </a:xfrm>
            <a:custGeom>
              <a:avLst/>
              <a:gdLst>
                <a:gd name="T0" fmla="*/ 36 w 36"/>
                <a:gd name="T1" fmla="*/ 103 h 103"/>
                <a:gd name="T2" fmla="*/ 36 w 36"/>
                <a:gd name="T3" fmla="*/ 77 h 103"/>
                <a:gd name="T4" fmla="*/ 36 w 36"/>
                <a:gd name="T5" fmla="*/ 55 h 103"/>
                <a:gd name="T6" fmla="*/ 32 w 36"/>
                <a:gd name="T7" fmla="*/ 38 h 103"/>
                <a:gd name="T8" fmla="*/ 28 w 36"/>
                <a:gd name="T9" fmla="*/ 24 h 103"/>
                <a:gd name="T10" fmla="*/ 22 w 36"/>
                <a:gd name="T11" fmla="*/ 12 h 103"/>
                <a:gd name="T12" fmla="*/ 16 w 36"/>
                <a:gd name="T13" fmla="*/ 6 h 103"/>
                <a:gd name="T14" fmla="*/ 10 w 36"/>
                <a:gd name="T15" fmla="*/ 2 h 103"/>
                <a:gd name="T16" fmla="*/ 0 w 36"/>
                <a:gd name="T17" fmla="*/ 0 h 103"/>
                <a:gd name="T18" fmla="*/ 8 w 36"/>
                <a:gd name="T19" fmla="*/ 14 h 103"/>
                <a:gd name="T20" fmla="*/ 2 w 36"/>
                <a:gd name="T21" fmla="*/ 16 h 103"/>
                <a:gd name="T22" fmla="*/ 4 w 36"/>
                <a:gd name="T23" fmla="*/ 18 h 103"/>
                <a:gd name="T24" fmla="*/ 8 w 36"/>
                <a:gd name="T25" fmla="*/ 22 h 103"/>
                <a:gd name="T26" fmla="*/ 12 w 36"/>
                <a:gd name="T27" fmla="*/ 30 h 103"/>
                <a:gd name="T28" fmla="*/ 16 w 36"/>
                <a:gd name="T29" fmla="*/ 43 h 103"/>
                <a:gd name="T30" fmla="*/ 18 w 36"/>
                <a:gd name="T31" fmla="*/ 57 h 103"/>
                <a:gd name="T32" fmla="*/ 20 w 36"/>
                <a:gd name="T33" fmla="*/ 77 h 103"/>
                <a:gd name="T34" fmla="*/ 18 w 36"/>
                <a:gd name="T35" fmla="*/ 101 h 103"/>
                <a:gd name="T36" fmla="*/ 36 w 36"/>
                <a:gd name="T37" fmla="*/ 103 h 1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6" h="103">
                  <a:moveTo>
                    <a:pt x="36" y="103"/>
                  </a:moveTo>
                  <a:lnTo>
                    <a:pt x="36" y="77"/>
                  </a:lnTo>
                  <a:lnTo>
                    <a:pt x="36" y="55"/>
                  </a:lnTo>
                  <a:lnTo>
                    <a:pt x="32" y="38"/>
                  </a:lnTo>
                  <a:lnTo>
                    <a:pt x="28" y="24"/>
                  </a:lnTo>
                  <a:lnTo>
                    <a:pt x="22" y="12"/>
                  </a:lnTo>
                  <a:lnTo>
                    <a:pt x="16" y="6"/>
                  </a:lnTo>
                  <a:lnTo>
                    <a:pt x="10" y="2"/>
                  </a:lnTo>
                  <a:lnTo>
                    <a:pt x="0" y="0"/>
                  </a:lnTo>
                  <a:lnTo>
                    <a:pt x="8" y="14"/>
                  </a:lnTo>
                  <a:lnTo>
                    <a:pt x="2" y="16"/>
                  </a:lnTo>
                  <a:lnTo>
                    <a:pt x="4" y="18"/>
                  </a:lnTo>
                  <a:lnTo>
                    <a:pt x="8" y="22"/>
                  </a:lnTo>
                  <a:lnTo>
                    <a:pt x="12" y="30"/>
                  </a:lnTo>
                  <a:lnTo>
                    <a:pt x="16" y="43"/>
                  </a:lnTo>
                  <a:lnTo>
                    <a:pt x="18" y="57"/>
                  </a:lnTo>
                  <a:lnTo>
                    <a:pt x="20" y="77"/>
                  </a:lnTo>
                  <a:lnTo>
                    <a:pt x="18" y="101"/>
                  </a:lnTo>
                  <a:lnTo>
                    <a:pt x="36" y="103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36" name="Freeform 1310"/>
            <p:cNvSpPr>
              <a:spLocks/>
            </p:cNvSpPr>
            <p:nvPr/>
          </p:nvSpPr>
          <p:spPr bwMode="auto">
            <a:xfrm>
              <a:off x="3928" y="1822"/>
              <a:ext cx="73" cy="172"/>
            </a:xfrm>
            <a:custGeom>
              <a:avLst/>
              <a:gdLst>
                <a:gd name="T0" fmla="*/ 15 w 73"/>
                <a:gd name="T1" fmla="*/ 172 h 172"/>
                <a:gd name="T2" fmla="*/ 29 w 73"/>
                <a:gd name="T3" fmla="*/ 146 h 172"/>
                <a:gd name="T4" fmla="*/ 39 w 73"/>
                <a:gd name="T5" fmla="*/ 119 h 172"/>
                <a:gd name="T6" fmla="*/ 49 w 73"/>
                <a:gd name="T7" fmla="*/ 97 h 172"/>
                <a:gd name="T8" fmla="*/ 55 w 73"/>
                <a:gd name="T9" fmla="*/ 75 h 172"/>
                <a:gd name="T10" fmla="*/ 61 w 73"/>
                <a:gd name="T11" fmla="*/ 55 h 172"/>
                <a:gd name="T12" fmla="*/ 67 w 73"/>
                <a:gd name="T13" fmla="*/ 35 h 172"/>
                <a:gd name="T14" fmla="*/ 69 w 73"/>
                <a:gd name="T15" fmla="*/ 18 h 172"/>
                <a:gd name="T16" fmla="*/ 73 w 73"/>
                <a:gd name="T17" fmla="*/ 2 h 172"/>
                <a:gd name="T18" fmla="*/ 55 w 73"/>
                <a:gd name="T19" fmla="*/ 0 h 172"/>
                <a:gd name="T20" fmla="*/ 53 w 73"/>
                <a:gd name="T21" fmla="*/ 14 h 172"/>
                <a:gd name="T22" fmla="*/ 49 w 73"/>
                <a:gd name="T23" fmla="*/ 32 h 172"/>
                <a:gd name="T24" fmla="*/ 45 w 73"/>
                <a:gd name="T25" fmla="*/ 49 h 172"/>
                <a:gd name="T26" fmla="*/ 39 w 73"/>
                <a:gd name="T27" fmla="*/ 69 h 172"/>
                <a:gd name="T28" fmla="*/ 33 w 73"/>
                <a:gd name="T29" fmla="*/ 91 h 172"/>
                <a:gd name="T30" fmla="*/ 23 w 73"/>
                <a:gd name="T31" fmla="*/ 113 h 172"/>
                <a:gd name="T32" fmla="*/ 13 w 73"/>
                <a:gd name="T33" fmla="*/ 138 h 172"/>
                <a:gd name="T34" fmla="*/ 0 w 73"/>
                <a:gd name="T35" fmla="*/ 166 h 172"/>
                <a:gd name="T36" fmla="*/ 15 w 73"/>
                <a:gd name="T37" fmla="*/ 172 h 17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3" h="172">
                  <a:moveTo>
                    <a:pt x="15" y="172"/>
                  </a:moveTo>
                  <a:lnTo>
                    <a:pt x="29" y="146"/>
                  </a:lnTo>
                  <a:lnTo>
                    <a:pt x="39" y="119"/>
                  </a:lnTo>
                  <a:lnTo>
                    <a:pt x="49" y="97"/>
                  </a:lnTo>
                  <a:lnTo>
                    <a:pt x="55" y="75"/>
                  </a:lnTo>
                  <a:lnTo>
                    <a:pt x="61" y="55"/>
                  </a:lnTo>
                  <a:lnTo>
                    <a:pt x="67" y="35"/>
                  </a:lnTo>
                  <a:lnTo>
                    <a:pt x="69" y="18"/>
                  </a:lnTo>
                  <a:lnTo>
                    <a:pt x="73" y="2"/>
                  </a:lnTo>
                  <a:lnTo>
                    <a:pt x="55" y="0"/>
                  </a:lnTo>
                  <a:lnTo>
                    <a:pt x="53" y="14"/>
                  </a:lnTo>
                  <a:lnTo>
                    <a:pt x="49" y="32"/>
                  </a:lnTo>
                  <a:lnTo>
                    <a:pt x="45" y="49"/>
                  </a:lnTo>
                  <a:lnTo>
                    <a:pt x="39" y="69"/>
                  </a:lnTo>
                  <a:lnTo>
                    <a:pt x="33" y="91"/>
                  </a:lnTo>
                  <a:lnTo>
                    <a:pt x="23" y="113"/>
                  </a:lnTo>
                  <a:lnTo>
                    <a:pt x="13" y="138"/>
                  </a:lnTo>
                  <a:lnTo>
                    <a:pt x="0" y="166"/>
                  </a:lnTo>
                  <a:lnTo>
                    <a:pt x="15" y="17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37" name="Freeform 1311"/>
            <p:cNvSpPr>
              <a:spLocks/>
            </p:cNvSpPr>
            <p:nvPr/>
          </p:nvSpPr>
          <p:spPr bwMode="auto">
            <a:xfrm>
              <a:off x="3720" y="1988"/>
              <a:ext cx="223" cy="336"/>
            </a:xfrm>
            <a:custGeom>
              <a:avLst/>
              <a:gdLst>
                <a:gd name="T0" fmla="*/ 2 w 223"/>
                <a:gd name="T1" fmla="*/ 323 h 336"/>
                <a:gd name="T2" fmla="*/ 14 w 223"/>
                <a:gd name="T3" fmla="*/ 333 h 336"/>
                <a:gd name="T4" fmla="*/ 53 w 223"/>
                <a:gd name="T5" fmla="*/ 283 h 336"/>
                <a:gd name="T6" fmla="*/ 85 w 223"/>
                <a:gd name="T7" fmla="*/ 234 h 336"/>
                <a:gd name="T8" fmla="*/ 115 w 223"/>
                <a:gd name="T9" fmla="*/ 190 h 336"/>
                <a:gd name="T10" fmla="*/ 144 w 223"/>
                <a:gd name="T11" fmla="*/ 148 h 336"/>
                <a:gd name="T12" fmla="*/ 168 w 223"/>
                <a:gd name="T13" fmla="*/ 109 h 336"/>
                <a:gd name="T14" fmla="*/ 188 w 223"/>
                <a:gd name="T15" fmla="*/ 73 h 336"/>
                <a:gd name="T16" fmla="*/ 206 w 223"/>
                <a:gd name="T17" fmla="*/ 38 h 336"/>
                <a:gd name="T18" fmla="*/ 223 w 223"/>
                <a:gd name="T19" fmla="*/ 6 h 336"/>
                <a:gd name="T20" fmla="*/ 208 w 223"/>
                <a:gd name="T21" fmla="*/ 0 h 336"/>
                <a:gd name="T22" fmla="*/ 192 w 223"/>
                <a:gd name="T23" fmla="*/ 30 h 336"/>
                <a:gd name="T24" fmla="*/ 174 w 223"/>
                <a:gd name="T25" fmla="*/ 63 h 336"/>
                <a:gd name="T26" fmla="*/ 154 w 223"/>
                <a:gd name="T27" fmla="*/ 99 h 336"/>
                <a:gd name="T28" fmla="*/ 130 w 223"/>
                <a:gd name="T29" fmla="*/ 139 h 336"/>
                <a:gd name="T30" fmla="*/ 101 w 223"/>
                <a:gd name="T31" fmla="*/ 180 h 336"/>
                <a:gd name="T32" fmla="*/ 71 w 223"/>
                <a:gd name="T33" fmla="*/ 224 h 336"/>
                <a:gd name="T34" fmla="*/ 39 w 223"/>
                <a:gd name="T35" fmla="*/ 273 h 336"/>
                <a:gd name="T36" fmla="*/ 0 w 223"/>
                <a:gd name="T37" fmla="*/ 323 h 336"/>
                <a:gd name="T38" fmla="*/ 14 w 223"/>
                <a:gd name="T39" fmla="*/ 336 h 336"/>
                <a:gd name="T40" fmla="*/ 2 w 223"/>
                <a:gd name="T41" fmla="*/ 323 h 3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3" h="336">
                  <a:moveTo>
                    <a:pt x="2" y="323"/>
                  </a:moveTo>
                  <a:lnTo>
                    <a:pt x="14" y="333"/>
                  </a:lnTo>
                  <a:lnTo>
                    <a:pt x="53" y="283"/>
                  </a:lnTo>
                  <a:lnTo>
                    <a:pt x="85" y="234"/>
                  </a:lnTo>
                  <a:lnTo>
                    <a:pt x="115" y="190"/>
                  </a:lnTo>
                  <a:lnTo>
                    <a:pt x="144" y="148"/>
                  </a:lnTo>
                  <a:lnTo>
                    <a:pt x="168" y="109"/>
                  </a:lnTo>
                  <a:lnTo>
                    <a:pt x="188" y="73"/>
                  </a:lnTo>
                  <a:lnTo>
                    <a:pt x="206" y="38"/>
                  </a:lnTo>
                  <a:lnTo>
                    <a:pt x="223" y="6"/>
                  </a:lnTo>
                  <a:lnTo>
                    <a:pt x="208" y="0"/>
                  </a:lnTo>
                  <a:lnTo>
                    <a:pt x="192" y="30"/>
                  </a:lnTo>
                  <a:lnTo>
                    <a:pt x="174" y="63"/>
                  </a:lnTo>
                  <a:lnTo>
                    <a:pt x="154" y="99"/>
                  </a:lnTo>
                  <a:lnTo>
                    <a:pt x="130" y="139"/>
                  </a:lnTo>
                  <a:lnTo>
                    <a:pt x="101" y="180"/>
                  </a:lnTo>
                  <a:lnTo>
                    <a:pt x="71" y="224"/>
                  </a:lnTo>
                  <a:lnTo>
                    <a:pt x="39" y="273"/>
                  </a:lnTo>
                  <a:lnTo>
                    <a:pt x="0" y="323"/>
                  </a:lnTo>
                  <a:lnTo>
                    <a:pt x="14" y="336"/>
                  </a:lnTo>
                  <a:lnTo>
                    <a:pt x="2" y="323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38" name="Freeform 1312"/>
            <p:cNvSpPr>
              <a:spLocks/>
            </p:cNvSpPr>
            <p:nvPr/>
          </p:nvSpPr>
          <p:spPr bwMode="auto">
            <a:xfrm>
              <a:off x="3722" y="1917"/>
              <a:ext cx="419" cy="407"/>
            </a:xfrm>
            <a:custGeom>
              <a:avLst/>
              <a:gdLst>
                <a:gd name="T0" fmla="*/ 409 w 419"/>
                <a:gd name="T1" fmla="*/ 0 h 407"/>
                <a:gd name="T2" fmla="*/ 364 w 419"/>
                <a:gd name="T3" fmla="*/ 39 h 407"/>
                <a:gd name="T4" fmla="*/ 318 w 419"/>
                <a:gd name="T5" fmla="*/ 81 h 407"/>
                <a:gd name="T6" fmla="*/ 271 w 419"/>
                <a:gd name="T7" fmla="*/ 126 h 407"/>
                <a:gd name="T8" fmla="*/ 221 w 419"/>
                <a:gd name="T9" fmla="*/ 174 h 407"/>
                <a:gd name="T10" fmla="*/ 168 w 419"/>
                <a:gd name="T11" fmla="*/ 225 h 407"/>
                <a:gd name="T12" fmla="*/ 113 w 419"/>
                <a:gd name="T13" fmla="*/ 277 h 407"/>
                <a:gd name="T14" fmla="*/ 59 w 419"/>
                <a:gd name="T15" fmla="*/ 334 h 407"/>
                <a:gd name="T16" fmla="*/ 0 w 419"/>
                <a:gd name="T17" fmla="*/ 394 h 407"/>
                <a:gd name="T18" fmla="*/ 12 w 419"/>
                <a:gd name="T19" fmla="*/ 407 h 407"/>
                <a:gd name="T20" fmla="*/ 69 w 419"/>
                <a:gd name="T21" fmla="*/ 346 h 407"/>
                <a:gd name="T22" fmla="*/ 126 w 419"/>
                <a:gd name="T23" fmla="*/ 289 h 407"/>
                <a:gd name="T24" fmla="*/ 180 w 419"/>
                <a:gd name="T25" fmla="*/ 237 h 407"/>
                <a:gd name="T26" fmla="*/ 233 w 419"/>
                <a:gd name="T27" fmla="*/ 186 h 407"/>
                <a:gd name="T28" fmla="*/ 283 w 419"/>
                <a:gd name="T29" fmla="*/ 138 h 407"/>
                <a:gd name="T30" fmla="*/ 330 w 419"/>
                <a:gd name="T31" fmla="*/ 93 h 407"/>
                <a:gd name="T32" fmla="*/ 376 w 419"/>
                <a:gd name="T33" fmla="*/ 51 h 407"/>
                <a:gd name="T34" fmla="*/ 419 w 419"/>
                <a:gd name="T35" fmla="*/ 12 h 407"/>
                <a:gd name="T36" fmla="*/ 409 w 419"/>
                <a:gd name="T37" fmla="*/ 0 h 40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19" h="407">
                  <a:moveTo>
                    <a:pt x="409" y="0"/>
                  </a:moveTo>
                  <a:lnTo>
                    <a:pt x="364" y="39"/>
                  </a:lnTo>
                  <a:lnTo>
                    <a:pt x="318" y="81"/>
                  </a:lnTo>
                  <a:lnTo>
                    <a:pt x="271" y="126"/>
                  </a:lnTo>
                  <a:lnTo>
                    <a:pt x="221" y="174"/>
                  </a:lnTo>
                  <a:lnTo>
                    <a:pt x="168" y="225"/>
                  </a:lnTo>
                  <a:lnTo>
                    <a:pt x="113" y="277"/>
                  </a:lnTo>
                  <a:lnTo>
                    <a:pt x="59" y="334"/>
                  </a:lnTo>
                  <a:lnTo>
                    <a:pt x="0" y="394"/>
                  </a:lnTo>
                  <a:lnTo>
                    <a:pt x="12" y="407"/>
                  </a:lnTo>
                  <a:lnTo>
                    <a:pt x="69" y="346"/>
                  </a:lnTo>
                  <a:lnTo>
                    <a:pt x="126" y="289"/>
                  </a:lnTo>
                  <a:lnTo>
                    <a:pt x="180" y="237"/>
                  </a:lnTo>
                  <a:lnTo>
                    <a:pt x="233" y="186"/>
                  </a:lnTo>
                  <a:lnTo>
                    <a:pt x="283" y="138"/>
                  </a:lnTo>
                  <a:lnTo>
                    <a:pt x="330" y="93"/>
                  </a:lnTo>
                  <a:lnTo>
                    <a:pt x="376" y="51"/>
                  </a:lnTo>
                  <a:lnTo>
                    <a:pt x="419" y="12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39" name="Freeform 1313"/>
            <p:cNvSpPr>
              <a:spLocks/>
            </p:cNvSpPr>
            <p:nvPr/>
          </p:nvSpPr>
          <p:spPr bwMode="auto">
            <a:xfrm>
              <a:off x="4131" y="1693"/>
              <a:ext cx="281" cy="236"/>
            </a:xfrm>
            <a:custGeom>
              <a:avLst/>
              <a:gdLst>
                <a:gd name="T0" fmla="*/ 271 w 281"/>
                <a:gd name="T1" fmla="*/ 0 h 236"/>
                <a:gd name="T2" fmla="*/ 243 w 281"/>
                <a:gd name="T3" fmla="*/ 22 h 236"/>
                <a:gd name="T4" fmla="*/ 212 w 281"/>
                <a:gd name="T5" fmla="*/ 44 h 236"/>
                <a:gd name="T6" fmla="*/ 180 w 281"/>
                <a:gd name="T7" fmla="*/ 71 h 236"/>
                <a:gd name="T8" fmla="*/ 147 w 281"/>
                <a:gd name="T9" fmla="*/ 97 h 236"/>
                <a:gd name="T10" fmla="*/ 113 w 281"/>
                <a:gd name="T11" fmla="*/ 127 h 236"/>
                <a:gd name="T12" fmla="*/ 77 w 281"/>
                <a:gd name="T13" fmla="*/ 157 h 236"/>
                <a:gd name="T14" fmla="*/ 38 w 281"/>
                <a:gd name="T15" fmla="*/ 190 h 236"/>
                <a:gd name="T16" fmla="*/ 0 w 281"/>
                <a:gd name="T17" fmla="*/ 224 h 236"/>
                <a:gd name="T18" fmla="*/ 10 w 281"/>
                <a:gd name="T19" fmla="*/ 236 h 236"/>
                <a:gd name="T20" fmla="*/ 50 w 281"/>
                <a:gd name="T21" fmla="*/ 202 h 236"/>
                <a:gd name="T22" fmla="*/ 87 w 281"/>
                <a:gd name="T23" fmla="*/ 170 h 236"/>
                <a:gd name="T24" fmla="*/ 123 w 281"/>
                <a:gd name="T25" fmla="*/ 139 h 236"/>
                <a:gd name="T26" fmla="*/ 158 w 281"/>
                <a:gd name="T27" fmla="*/ 111 h 236"/>
                <a:gd name="T28" fmla="*/ 192 w 281"/>
                <a:gd name="T29" fmla="*/ 83 h 236"/>
                <a:gd name="T30" fmla="*/ 222 w 281"/>
                <a:gd name="T31" fmla="*/ 58 h 236"/>
                <a:gd name="T32" fmla="*/ 253 w 281"/>
                <a:gd name="T33" fmla="*/ 36 h 236"/>
                <a:gd name="T34" fmla="*/ 281 w 281"/>
                <a:gd name="T35" fmla="*/ 14 h 236"/>
                <a:gd name="T36" fmla="*/ 271 w 281"/>
                <a:gd name="T37" fmla="*/ 0 h 2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81" h="236">
                  <a:moveTo>
                    <a:pt x="271" y="0"/>
                  </a:moveTo>
                  <a:lnTo>
                    <a:pt x="243" y="22"/>
                  </a:lnTo>
                  <a:lnTo>
                    <a:pt x="212" y="44"/>
                  </a:lnTo>
                  <a:lnTo>
                    <a:pt x="180" y="71"/>
                  </a:lnTo>
                  <a:lnTo>
                    <a:pt x="147" y="97"/>
                  </a:lnTo>
                  <a:lnTo>
                    <a:pt x="113" y="127"/>
                  </a:lnTo>
                  <a:lnTo>
                    <a:pt x="77" y="157"/>
                  </a:lnTo>
                  <a:lnTo>
                    <a:pt x="38" y="190"/>
                  </a:lnTo>
                  <a:lnTo>
                    <a:pt x="0" y="224"/>
                  </a:lnTo>
                  <a:lnTo>
                    <a:pt x="10" y="236"/>
                  </a:lnTo>
                  <a:lnTo>
                    <a:pt x="50" y="202"/>
                  </a:lnTo>
                  <a:lnTo>
                    <a:pt x="87" y="170"/>
                  </a:lnTo>
                  <a:lnTo>
                    <a:pt x="123" y="139"/>
                  </a:lnTo>
                  <a:lnTo>
                    <a:pt x="158" y="111"/>
                  </a:lnTo>
                  <a:lnTo>
                    <a:pt x="192" y="83"/>
                  </a:lnTo>
                  <a:lnTo>
                    <a:pt x="222" y="58"/>
                  </a:lnTo>
                  <a:lnTo>
                    <a:pt x="253" y="36"/>
                  </a:lnTo>
                  <a:lnTo>
                    <a:pt x="281" y="14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40" name="Freeform 1314"/>
            <p:cNvSpPr>
              <a:spLocks/>
            </p:cNvSpPr>
            <p:nvPr/>
          </p:nvSpPr>
          <p:spPr bwMode="auto">
            <a:xfrm>
              <a:off x="4402" y="1541"/>
              <a:ext cx="241" cy="166"/>
            </a:xfrm>
            <a:custGeom>
              <a:avLst/>
              <a:gdLst>
                <a:gd name="T0" fmla="*/ 241 w 241"/>
                <a:gd name="T1" fmla="*/ 0 h 166"/>
                <a:gd name="T2" fmla="*/ 228 w 241"/>
                <a:gd name="T3" fmla="*/ 2 h 166"/>
                <a:gd name="T4" fmla="*/ 214 w 241"/>
                <a:gd name="T5" fmla="*/ 8 h 166"/>
                <a:gd name="T6" fmla="*/ 194 w 241"/>
                <a:gd name="T7" fmla="*/ 20 h 166"/>
                <a:gd name="T8" fmla="*/ 166 w 241"/>
                <a:gd name="T9" fmla="*/ 37 h 166"/>
                <a:gd name="T10" fmla="*/ 133 w 241"/>
                <a:gd name="T11" fmla="*/ 57 h 166"/>
                <a:gd name="T12" fmla="*/ 95 w 241"/>
                <a:gd name="T13" fmla="*/ 85 h 166"/>
                <a:gd name="T14" fmla="*/ 50 w 241"/>
                <a:gd name="T15" fmla="*/ 115 h 166"/>
                <a:gd name="T16" fmla="*/ 0 w 241"/>
                <a:gd name="T17" fmla="*/ 152 h 166"/>
                <a:gd name="T18" fmla="*/ 10 w 241"/>
                <a:gd name="T19" fmla="*/ 166 h 166"/>
                <a:gd name="T20" fmla="*/ 61 w 241"/>
                <a:gd name="T21" fmla="*/ 130 h 166"/>
                <a:gd name="T22" fmla="*/ 103 w 241"/>
                <a:gd name="T23" fmla="*/ 97 h 166"/>
                <a:gd name="T24" fmla="*/ 143 w 241"/>
                <a:gd name="T25" fmla="*/ 71 h 166"/>
                <a:gd name="T26" fmla="*/ 176 w 241"/>
                <a:gd name="T27" fmla="*/ 51 h 166"/>
                <a:gd name="T28" fmla="*/ 202 w 241"/>
                <a:gd name="T29" fmla="*/ 34 h 166"/>
                <a:gd name="T30" fmla="*/ 222 w 241"/>
                <a:gd name="T31" fmla="*/ 24 h 166"/>
                <a:gd name="T32" fmla="*/ 235 w 241"/>
                <a:gd name="T33" fmla="*/ 16 h 166"/>
                <a:gd name="T34" fmla="*/ 237 w 241"/>
                <a:gd name="T35" fmla="*/ 16 h 166"/>
                <a:gd name="T36" fmla="*/ 241 w 241"/>
                <a:gd name="T37" fmla="*/ 0 h 16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41" h="166">
                  <a:moveTo>
                    <a:pt x="241" y="0"/>
                  </a:moveTo>
                  <a:lnTo>
                    <a:pt x="228" y="2"/>
                  </a:lnTo>
                  <a:lnTo>
                    <a:pt x="214" y="8"/>
                  </a:lnTo>
                  <a:lnTo>
                    <a:pt x="194" y="20"/>
                  </a:lnTo>
                  <a:lnTo>
                    <a:pt x="166" y="37"/>
                  </a:lnTo>
                  <a:lnTo>
                    <a:pt x="133" y="57"/>
                  </a:lnTo>
                  <a:lnTo>
                    <a:pt x="95" y="85"/>
                  </a:lnTo>
                  <a:lnTo>
                    <a:pt x="50" y="115"/>
                  </a:lnTo>
                  <a:lnTo>
                    <a:pt x="0" y="152"/>
                  </a:lnTo>
                  <a:lnTo>
                    <a:pt x="10" y="166"/>
                  </a:lnTo>
                  <a:lnTo>
                    <a:pt x="61" y="130"/>
                  </a:lnTo>
                  <a:lnTo>
                    <a:pt x="103" y="97"/>
                  </a:lnTo>
                  <a:lnTo>
                    <a:pt x="143" y="71"/>
                  </a:lnTo>
                  <a:lnTo>
                    <a:pt x="176" y="51"/>
                  </a:lnTo>
                  <a:lnTo>
                    <a:pt x="202" y="34"/>
                  </a:lnTo>
                  <a:lnTo>
                    <a:pt x="222" y="24"/>
                  </a:lnTo>
                  <a:lnTo>
                    <a:pt x="235" y="16"/>
                  </a:lnTo>
                  <a:lnTo>
                    <a:pt x="237" y="16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41" name="Freeform 1315"/>
            <p:cNvSpPr>
              <a:spLocks/>
            </p:cNvSpPr>
            <p:nvPr/>
          </p:nvSpPr>
          <p:spPr bwMode="auto">
            <a:xfrm>
              <a:off x="4639" y="1541"/>
              <a:ext cx="60" cy="111"/>
            </a:xfrm>
            <a:custGeom>
              <a:avLst/>
              <a:gdLst>
                <a:gd name="T0" fmla="*/ 60 w 60"/>
                <a:gd name="T1" fmla="*/ 109 h 111"/>
                <a:gd name="T2" fmla="*/ 58 w 60"/>
                <a:gd name="T3" fmla="*/ 87 h 111"/>
                <a:gd name="T4" fmla="*/ 56 w 60"/>
                <a:gd name="T5" fmla="*/ 67 h 111"/>
                <a:gd name="T6" fmla="*/ 50 w 60"/>
                <a:gd name="T7" fmla="*/ 49 h 111"/>
                <a:gd name="T8" fmla="*/ 44 w 60"/>
                <a:gd name="T9" fmla="*/ 32 h 111"/>
                <a:gd name="T10" fmla="*/ 34 w 60"/>
                <a:gd name="T11" fmla="*/ 20 h 111"/>
                <a:gd name="T12" fmla="*/ 26 w 60"/>
                <a:gd name="T13" fmla="*/ 10 h 111"/>
                <a:gd name="T14" fmla="*/ 14 w 60"/>
                <a:gd name="T15" fmla="*/ 4 h 111"/>
                <a:gd name="T16" fmla="*/ 4 w 60"/>
                <a:gd name="T17" fmla="*/ 0 h 111"/>
                <a:gd name="T18" fmla="*/ 0 w 60"/>
                <a:gd name="T19" fmla="*/ 16 h 111"/>
                <a:gd name="T20" fmla="*/ 8 w 60"/>
                <a:gd name="T21" fmla="*/ 18 h 111"/>
                <a:gd name="T22" fmla="*/ 14 w 60"/>
                <a:gd name="T23" fmla="*/ 24 h 111"/>
                <a:gd name="T24" fmla="*/ 22 w 60"/>
                <a:gd name="T25" fmla="*/ 30 h 111"/>
                <a:gd name="T26" fmla="*/ 28 w 60"/>
                <a:gd name="T27" fmla="*/ 41 h 111"/>
                <a:gd name="T28" fmla="*/ 34 w 60"/>
                <a:gd name="T29" fmla="*/ 55 h 111"/>
                <a:gd name="T30" fmla="*/ 38 w 60"/>
                <a:gd name="T31" fmla="*/ 71 h 111"/>
                <a:gd name="T32" fmla="*/ 42 w 60"/>
                <a:gd name="T33" fmla="*/ 89 h 111"/>
                <a:gd name="T34" fmla="*/ 44 w 60"/>
                <a:gd name="T35" fmla="*/ 111 h 111"/>
                <a:gd name="T36" fmla="*/ 60 w 60"/>
                <a:gd name="T37" fmla="*/ 109 h 1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0" h="111">
                  <a:moveTo>
                    <a:pt x="60" y="109"/>
                  </a:moveTo>
                  <a:lnTo>
                    <a:pt x="58" y="87"/>
                  </a:lnTo>
                  <a:lnTo>
                    <a:pt x="56" y="67"/>
                  </a:lnTo>
                  <a:lnTo>
                    <a:pt x="50" y="49"/>
                  </a:lnTo>
                  <a:lnTo>
                    <a:pt x="44" y="32"/>
                  </a:lnTo>
                  <a:lnTo>
                    <a:pt x="34" y="20"/>
                  </a:lnTo>
                  <a:lnTo>
                    <a:pt x="26" y="10"/>
                  </a:lnTo>
                  <a:lnTo>
                    <a:pt x="14" y="4"/>
                  </a:lnTo>
                  <a:lnTo>
                    <a:pt x="4" y="0"/>
                  </a:lnTo>
                  <a:lnTo>
                    <a:pt x="0" y="16"/>
                  </a:lnTo>
                  <a:lnTo>
                    <a:pt x="8" y="18"/>
                  </a:lnTo>
                  <a:lnTo>
                    <a:pt x="14" y="24"/>
                  </a:lnTo>
                  <a:lnTo>
                    <a:pt x="22" y="30"/>
                  </a:lnTo>
                  <a:lnTo>
                    <a:pt x="28" y="41"/>
                  </a:lnTo>
                  <a:lnTo>
                    <a:pt x="34" y="55"/>
                  </a:lnTo>
                  <a:lnTo>
                    <a:pt x="38" y="71"/>
                  </a:lnTo>
                  <a:lnTo>
                    <a:pt x="42" y="89"/>
                  </a:lnTo>
                  <a:lnTo>
                    <a:pt x="44" y="111"/>
                  </a:lnTo>
                  <a:lnTo>
                    <a:pt x="60" y="10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42" name="Freeform 1316"/>
            <p:cNvSpPr>
              <a:spLocks/>
            </p:cNvSpPr>
            <p:nvPr/>
          </p:nvSpPr>
          <p:spPr bwMode="auto">
            <a:xfrm>
              <a:off x="4665" y="1650"/>
              <a:ext cx="34" cy="130"/>
            </a:xfrm>
            <a:custGeom>
              <a:avLst/>
              <a:gdLst>
                <a:gd name="T0" fmla="*/ 16 w 34"/>
                <a:gd name="T1" fmla="*/ 130 h 130"/>
                <a:gd name="T2" fmla="*/ 22 w 34"/>
                <a:gd name="T3" fmla="*/ 111 h 130"/>
                <a:gd name="T4" fmla="*/ 26 w 34"/>
                <a:gd name="T5" fmla="*/ 93 h 130"/>
                <a:gd name="T6" fmla="*/ 28 w 34"/>
                <a:gd name="T7" fmla="*/ 75 h 130"/>
                <a:gd name="T8" fmla="*/ 30 w 34"/>
                <a:gd name="T9" fmla="*/ 59 h 130"/>
                <a:gd name="T10" fmla="*/ 32 w 34"/>
                <a:gd name="T11" fmla="*/ 43 h 130"/>
                <a:gd name="T12" fmla="*/ 34 w 34"/>
                <a:gd name="T13" fmla="*/ 29 h 130"/>
                <a:gd name="T14" fmla="*/ 34 w 34"/>
                <a:gd name="T15" fmla="*/ 14 h 130"/>
                <a:gd name="T16" fmla="*/ 34 w 34"/>
                <a:gd name="T17" fmla="*/ 0 h 130"/>
                <a:gd name="T18" fmla="*/ 18 w 34"/>
                <a:gd name="T19" fmla="*/ 2 h 130"/>
                <a:gd name="T20" fmla="*/ 18 w 34"/>
                <a:gd name="T21" fmla="*/ 14 h 130"/>
                <a:gd name="T22" fmla="*/ 18 w 34"/>
                <a:gd name="T23" fmla="*/ 29 h 130"/>
                <a:gd name="T24" fmla="*/ 16 w 34"/>
                <a:gd name="T25" fmla="*/ 43 h 130"/>
                <a:gd name="T26" fmla="*/ 14 w 34"/>
                <a:gd name="T27" fmla="*/ 57 h 130"/>
                <a:gd name="T28" fmla="*/ 12 w 34"/>
                <a:gd name="T29" fmla="*/ 73 h 130"/>
                <a:gd name="T30" fmla="*/ 8 w 34"/>
                <a:gd name="T31" fmla="*/ 89 h 130"/>
                <a:gd name="T32" fmla="*/ 6 w 34"/>
                <a:gd name="T33" fmla="*/ 107 h 130"/>
                <a:gd name="T34" fmla="*/ 0 w 34"/>
                <a:gd name="T35" fmla="*/ 126 h 130"/>
                <a:gd name="T36" fmla="*/ 16 w 34"/>
                <a:gd name="T37" fmla="*/ 130 h 1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4" h="130">
                  <a:moveTo>
                    <a:pt x="16" y="130"/>
                  </a:moveTo>
                  <a:lnTo>
                    <a:pt x="22" y="111"/>
                  </a:lnTo>
                  <a:lnTo>
                    <a:pt x="26" y="93"/>
                  </a:lnTo>
                  <a:lnTo>
                    <a:pt x="28" y="75"/>
                  </a:lnTo>
                  <a:lnTo>
                    <a:pt x="30" y="59"/>
                  </a:lnTo>
                  <a:lnTo>
                    <a:pt x="32" y="43"/>
                  </a:lnTo>
                  <a:lnTo>
                    <a:pt x="34" y="29"/>
                  </a:lnTo>
                  <a:lnTo>
                    <a:pt x="34" y="14"/>
                  </a:lnTo>
                  <a:lnTo>
                    <a:pt x="34" y="0"/>
                  </a:lnTo>
                  <a:lnTo>
                    <a:pt x="18" y="2"/>
                  </a:lnTo>
                  <a:lnTo>
                    <a:pt x="18" y="14"/>
                  </a:lnTo>
                  <a:lnTo>
                    <a:pt x="18" y="29"/>
                  </a:lnTo>
                  <a:lnTo>
                    <a:pt x="16" y="43"/>
                  </a:lnTo>
                  <a:lnTo>
                    <a:pt x="14" y="57"/>
                  </a:lnTo>
                  <a:lnTo>
                    <a:pt x="12" y="73"/>
                  </a:lnTo>
                  <a:lnTo>
                    <a:pt x="8" y="89"/>
                  </a:lnTo>
                  <a:lnTo>
                    <a:pt x="6" y="107"/>
                  </a:lnTo>
                  <a:lnTo>
                    <a:pt x="0" y="126"/>
                  </a:lnTo>
                  <a:lnTo>
                    <a:pt x="16" y="13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43" name="Freeform 1317"/>
            <p:cNvSpPr>
              <a:spLocks/>
            </p:cNvSpPr>
            <p:nvPr/>
          </p:nvSpPr>
          <p:spPr bwMode="auto">
            <a:xfrm>
              <a:off x="4590" y="1776"/>
              <a:ext cx="91" cy="204"/>
            </a:xfrm>
            <a:custGeom>
              <a:avLst/>
              <a:gdLst>
                <a:gd name="T0" fmla="*/ 0 w 91"/>
                <a:gd name="T1" fmla="*/ 194 h 204"/>
                <a:gd name="T2" fmla="*/ 14 w 91"/>
                <a:gd name="T3" fmla="*/ 202 h 204"/>
                <a:gd name="T4" fmla="*/ 28 w 91"/>
                <a:gd name="T5" fmla="*/ 174 h 204"/>
                <a:gd name="T6" fmla="*/ 40 w 91"/>
                <a:gd name="T7" fmla="*/ 147 h 204"/>
                <a:gd name="T8" fmla="*/ 53 w 91"/>
                <a:gd name="T9" fmla="*/ 121 h 204"/>
                <a:gd name="T10" fmla="*/ 63 w 91"/>
                <a:gd name="T11" fmla="*/ 95 h 204"/>
                <a:gd name="T12" fmla="*/ 71 w 91"/>
                <a:gd name="T13" fmla="*/ 70 h 204"/>
                <a:gd name="T14" fmla="*/ 79 w 91"/>
                <a:gd name="T15" fmla="*/ 48 h 204"/>
                <a:gd name="T16" fmla="*/ 87 w 91"/>
                <a:gd name="T17" fmla="*/ 26 h 204"/>
                <a:gd name="T18" fmla="*/ 91 w 91"/>
                <a:gd name="T19" fmla="*/ 4 h 204"/>
                <a:gd name="T20" fmla="*/ 75 w 91"/>
                <a:gd name="T21" fmla="*/ 0 h 204"/>
                <a:gd name="T22" fmla="*/ 71 w 91"/>
                <a:gd name="T23" fmla="*/ 20 h 204"/>
                <a:gd name="T24" fmla="*/ 63 w 91"/>
                <a:gd name="T25" fmla="*/ 42 h 204"/>
                <a:gd name="T26" fmla="*/ 55 w 91"/>
                <a:gd name="T27" fmla="*/ 64 h 204"/>
                <a:gd name="T28" fmla="*/ 47 w 91"/>
                <a:gd name="T29" fmla="*/ 89 h 204"/>
                <a:gd name="T30" fmla="*/ 36 w 91"/>
                <a:gd name="T31" fmla="*/ 113 h 204"/>
                <a:gd name="T32" fmla="*/ 26 w 91"/>
                <a:gd name="T33" fmla="*/ 139 h 204"/>
                <a:gd name="T34" fmla="*/ 12 w 91"/>
                <a:gd name="T35" fmla="*/ 167 h 204"/>
                <a:gd name="T36" fmla="*/ 0 w 91"/>
                <a:gd name="T37" fmla="*/ 194 h 204"/>
                <a:gd name="T38" fmla="*/ 14 w 91"/>
                <a:gd name="T39" fmla="*/ 204 h 204"/>
                <a:gd name="T40" fmla="*/ 0 w 91"/>
                <a:gd name="T41" fmla="*/ 194 h 20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" h="204">
                  <a:moveTo>
                    <a:pt x="0" y="194"/>
                  </a:moveTo>
                  <a:lnTo>
                    <a:pt x="14" y="202"/>
                  </a:lnTo>
                  <a:lnTo>
                    <a:pt x="28" y="174"/>
                  </a:lnTo>
                  <a:lnTo>
                    <a:pt x="40" y="147"/>
                  </a:lnTo>
                  <a:lnTo>
                    <a:pt x="53" y="121"/>
                  </a:lnTo>
                  <a:lnTo>
                    <a:pt x="63" y="95"/>
                  </a:lnTo>
                  <a:lnTo>
                    <a:pt x="71" y="70"/>
                  </a:lnTo>
                  <a:lnTo>
                    <a:pt x="79" y="48"/>
                  </a:lnTo>
                  <a:lnTo>
                    <a:pt x="87" y="26"/>
                  </a:lnTo>
                  <a:lnTo>
                    <a:pt x="91" y="4"/>
                  </a:lnTo>
                  <a:lnTo>
                    <a:pt x="75" y="0"/>
                  </a:lnTo>
                  <a:lnTo>
                    <a:pt x="71" y="20"/>
                  </a:lnTo>
                  <a:lnTo>
                    <a:pt x="63" y="42"/>
                  </a:lnTo>
                  <a:lnTo>
                    <a:pt x="55" y="64"/>
                  </a:lnTo>
                  <a:lnTo>
                    <a:pt x="47" y="89"/>
                  </a:lnTo>
                  <a:lnTo>
                    <a:pt x="36" y="113"/>
                  </a:lnTo>
                  <a:lnTo>
                    <a:pt x="26" y="139"/>
                  </a:lnTo>
                  <a:lnTo>
                    <a:pt x="12" y="167"/>
                  </a:lnTo>
                  <a:lnTo>
                    <a:pt x="0" y="194"/>
                  </a:lnTo>
                  <a:lnTo>
                    <a:pt x="14" y="204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44" name="Freeform 1318"/>
            <p:cNvSpPr>
              <a:spLocks/>
            </p:cNvSpPr>
            <p:nvPr/>
          </p:nvSpPr>
          <p:spPr bwMode="auto">
            <a:xfrm>
              <a:off x="4590" y="1966"/>
              <a:ext cx="16" cy="14"/>
            </a:xfrm>
            <a:custGeom>
              <a:avLst/>
              <a:gdLst>
                <a:gd name="T0" fmla="*/ 2 w 16"/>
                <a:gd name="T1" fmla="*/ 0 h 14"/>
                <a:gd name="T2" fmla="*/ 2 w 16"/>
                <a:gd name="T3" fmla="*/ 2 h 14"/>
                <a:gd name="T4" fmla="*/ 0 w 16"/>
                <a:gd name="T5" fmla="*/ 2 h 14"/>
                <a:gd name="T6" fmla="*/ 0 w 16"/>
                <a:gd name="T7" fmla="*/ 4 h 14"/>
                <a:gd name="T8" fmla="*/ 14 w 16"/>
                <a:gd name="T9" fmla="*/ 14 h 14"/>
                <a:gd name="T10" fmla="*/ 14 w 16"/>
                <a:gd name="T11" fmla="*/ 12 h 14"/>
                <a:gd name="T12" fmla="*/ 16 w 16"/>
                <a:gd name="T13" fmla="*/ 12 h 14"/>
                <a:gd name="T14" fmla="*/ 16 w 16"/>
                <a:gd name="T15" fmla="*/ 10 h 14"/>
                <a:gd name="T16" fmla="*/ 16 w 16"/>
                <a:gd name="T17" fmla="*/ 8 h 14"/>
                <a:gd name="T18" fmla="*/ 16 w 16"/>
                <a:gd name="T19" fmla="*/ 10 h 14"/>
                <a:gd name="T20" fmla="*/ 2 w 16"/>
                <a:gd name="T21" fmla="*/ 0 h 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" h="14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45" name="Freeform 1319"/>
            <p:cNvSpPr>
              <a:spLocks/>
            </p:cNvSpPr>
            <p:nvPr/>
          </p:nvSpPr>
          <p:spPr bwMode="auto">
            <a:xfrm>
              <a:off x="4592" y="1644"/>
              <a:ext cx="308" cy="332"/>
            </a:xfrm>
            <a:custGeom>
              <a:avLst/>
              <a:gdLst>
                <a:gd name="T0" fmla="*/ 297 w 308"/>
                <a:gd name="T1" fmla="*/ 0 h 332"/>
                <a:gd name="T2" fmla="*/ 255 w 308"/>
                <a:gd name="T3" fmla="*/ 41 h 332"/>
                <a:gd name="T4" fmla="*/ 212 w 308"/>
                <a:gd name="T5" fmla="*/ 79 h 332"/>
                <a:gd name="T6" fmla="*/ 174 w 308"/>
                <a:gd name="T7" fmla="*/ 120 h 332"/>
                <a:gd name="T8" fmla="*/ 136 w 308"/>
                <a:gd name="T9" fmla="*/ 160 h 332"/>
                <a:gd name="T10" fmla="*/ 99 w 308"/>
                <a:gd name="T11" fmla="*/ 200 h 332"/>
                <a:gd name="T12" fmla="*/ 65 w 308"/>
                <a:gd name="T13" fmla="*/ 241 h 332"/>
                <a:gd name="T14" fmla="*/ 32 w 308"/>
                <a:gd name="T15" fmla="*/ 281 h 332"/>
                <a:gd name="T16" fmla="*/ 0 w 308"/>
                <a:gd name="T17" fmla="*/ 322 h 332"/>
                <a:gd name="T18" fmla="*/ 14 w 308"/>
                <a:gd name="T19" fmla="*/ 332 h 332"/>
                <a:gd name="T20" fmla="*/ 45 w 308"/>
                <a:gd name="T21" fmla="*/ 291 h 332"/>
                <a:gd name="T22" fmla="*/ 77 w 308"/>
                <a:gd name="T23" fmla="*/ 251 h 332"/>
                <a:gd name="T24" fmla="*/ 111 w 308"/>
                <a:gd name="T25" fmla="*/ 210 h 332"/>
                <a:gd name="T26" fmla="*/ 148 w 308"/>
                <a:gd name="T27" fmla="*/ 170 h 332"/>
                <a:gd name="T28" fmla="*/ 186 w 308"/>
                <a:gd name="T29" fmla="*/ 132 h 332"/>
                <a:gd name="T30" fmla="*/ 225 w 308"/>
                <a:gd name="T31" fmla="*/ 91 h 332"/>
                <a:gd name="T32" fmla="*/ 265 w 308"/>
                <a:gd name="T33" fmla="*/ 53 h 332"/>
                <a:gd name="T34" fmla="*/ 308 w 308"/>
                <a:gd name="T35" fmla="*/ 14 h 332"/>
                <a:gd name="T36" fmla="*/ 297 w 308"/>
                <a:gd name="T37" fmla="*/ 0 h 3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08" h="332">
                  <a:moveTo>
                    <a:pt x="297" y="0"/>
                  </a:moveTo>
                  <a:lnTo>
                    <a:pt x="255" y="41"/>
                  </a:lnTo>
                  <a:lnTo>
                    <a:pt x="212" y="79"/>
                  </a:lnTo>
                  <a:lnTo>
                    <a:pt x="174" y="120"/>
                  </a:lnTo>
                  <a:lnTo>
                    <a:pt x="136" y="160"/>
                  </a:lnTo>
                  <a:lnTo>
                    <a:pt x="99" y="200"/>
                  </a:lnTo>
                  <a:lnTo>
                    <a:pt x="65" y="241"/>
                  </a:lnTo>
                  <a:lnTo>
                    <a:pt x="32" y="281"/>
                  </a:lnTo>
                  <a:lnTo>
                    <a:pt x="0" y="322"/>
                  </a:lnTo>
                  <a:lnTo>
                    <a:pt x="14" y="332"/>
                  </a:lnTo>
                  <a:lnTo>
                    <a:pt x="45" y="291"/>
                  </a:lnTo>
                  <a:lnTo>
                    <a:pt x="77" y="251"/>
                  </a:lnTo>
                  <a:lnTo>
                    <a:pt x="111" y="210"/>
                  </a:lnTo>
                  <a:lnTo>
                    <a:pt x="148" y="170"/>
                  </a:lnTo>
                  <a:lnTo>
                    <a:pt x="186" y="132"/>
                  </a:lnTo>
                  <a:lnTo>
                    <a:pt x="225" y="91"/>
                  </a:lnTo>
                  <a:lnTo>
                    <a:pt x="265" y="53"/>
                  </a:lnTo>
                  <a:lnTo>
                    <a:pt x="308" y="14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46" name="Freeform 1320"/>
            <p:cNvSpPr>
              <a:spLocks/>
            </p:cNvSpPr>
            <p:nvPr/>
          </p:nvSpPr>
          <p:spPr bwMode="auto">
            <a:xfrm>
              <a:off x="4889" y="1363"/>
              <a:ext cx="395" cy="295"/>
            </a:xfrm>
            <a:custGeom>
              <a:avLst/>
              <a:gdLst>
                <a:gd name="T0" fmla="*/ 393 w 395"/>
                <a:gd name="T1" fmla="*/ 2 h 295"/>
                <a:gd name="T2" fmla="*/ 385 w 395"/>
                <a:gd name="T3" fmla="*/ 2 h 295"/>
                <a:gd name="T4" fmla="*/ 330 w 395"/>
                <a:gd name="T5" fmla="*/ 37 h 295"/>
                <a:gd name="T6" fmla="*/ 278 w 395"/>
                <a:gd name="T7" fmla="*/ 71 h 295"/>
                <a:gd name="T8" fmla="*/ 227 w 395"/>
                <a:gd name="T9" fmla="*/ 105 h 295"/>
                <a:gd name="T10" fmla="*/ 178 w 395"/>
                <a:gd name="T11" fmla="*/ 140 h 295"/>
                <a:gd name="T12" fmla="*/ 132 w 395"/>
                <a:gd name="T13" fmla="*/ 174 h 295"/>
                <a:gd name="T14" fmla="*/ 85 w 395"/>
                <a:gd name="T15" fmla="*/ 210 h 295"/>
                <a:gd name="T16" fmla="*/ 43 w 395"/>
                <a:gd name="T17" fmla="*/ 247 h 295"/>
                <a:gd name="T18" fmla="*/ 0 w 395"/>
                <a:gd name="T19" fmla="*/ 281 h 295"/>
                <a:gd name="T20" fmla="*/ 11 w 395"/>
                <a:gd name="T21" fmla="*/ 295 h 295"/>
                <a:gd name="T22" fmla="*/ 53 w 395"/>
                <a:gd name="T23" fmla="*/ 259 h 295"/>
                <a:gd name="T24" fmla="*/ 95 w 395"/>
                <a:gd name="T25" fmla="*/ 223 h 295"/>
                <a:gd name="T26" fmla="*/ 142 w 395"/>
                <a:gd name="T27" fmla="*/ 188 h 295"/>
                <a:gd name="T28" fmla="*/ 189 w 395"/>
                <a:gd name="T29" fmla="*/ 154 h 295"/>
                <a:gd name="T30" fmla="*/ 237 w 395"/>
                <a:gd name="T31" fmla="*/ 119 h 295"/>
                <a:gd name="T32" fmla="*/ 288 w 395"/>
                <a:gd name="T33" fmla="*/ 85 h 295"/>
                <a:gd name="T34" fmla="*/ 340 w 395"/>
                <a:gd name="T35" fmla="*/ 51 h 295"/>
                <a:gd name="T36" fmla="*/ 395 w 395"/>
                <a:gd name="T37" fmla="*/ 16 h 295"/>
                <a:gd name="T38" fmla="*/ 387 w 395"/>
                <a:gd name="T39" fmla="*/ 16 h 295"/>
                <a:gd name="T40" fmla="*/ 393 w 395"/>
                <a:gd name="T41" fmla="*/ 2 h 295"/>
                <a:gd name="T42" fmla="*/ 389 w 395"/>
                <a:gd name="T43" fmla="*/ 0 h 295"/>
                <a:gd name="T44" fmla="*/ 385 w 395"/>
                <a:gd name="T45" fmla="*/ 2 h 295"/>
                <a:gd name="T46" fmla="*/ 393 w 395"/>
                <a:gd name="T47" fmla="*/ 2 h 29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95" h="295">
                  <a:moveTo>
                    <a:pt x="393" y="2"/>
                  </a:moveTo>
                  <a:lnTo>
                    <a:pt x="385" y="2"/>
                  </a:lnTo>
                  <a:lnTo>
                    <a:pt x="330" y="37"/>
                  </a:lnTo>
                  <a:lnTo>
                    <a:pt x="278" y="71"/>
                  </a:lnTo>
                  <a:lnTo>
                    <a:pt x="227" y="105"/>
                  </a:lnTo>
                  <a:lnTo>
                    <a:pt x="178" y="140"/>
                  </a:lnTo>
                  <a:lnTo>
                    <a:pt x="132" y="174"/>
                  </a:lnTo>
                  <a:lnTo>
                    <a:pt x="85" y="210"/>
                  </a:lnTo>
                  <a:lnTo>
                    <a:pt x="43" y="247"/>
                  </a:lnTo>
                  <a:lnTo>
                    <a:pt x="0" y="281"/>
                  </a:lnTo>
                  <a:lnTo>
                    <a:pt x="11" y="295"/>
                  </a:lnTo>
                  <a:lnTo>
                    <a:pt x="53" y="259"/>
                  </a:lnTo>
                  <a:lnTo>
                    <a:pt x="95" y="223"/>
                  </a:lnTo>
                  <a:lnTo>
                    <a:pt x="142" y="188"/>
                  </a:lnTo>
                  <a:lnTo>
                    <a:pt x="189" y="154"/>
                  </a:lnTo>
                  <a:lnTo>
                    <a:pt x="237" y="119"/>
                  </a:lnTo>
                  <a:lnTo>
                    <a:pt x="288" y="85"/>
                  </a:lnTo>
                  <a:lnTo>
                    <a:pt x="340" y="51"/>
                  </a:lnTo>
                  <a:lnTo>
                    <a:pt x="395" y="16"/>
                  </a:lnTo>
                  <a:lnTo>
                    <a:pt x="387" y="16"/>
                  </a:lnTo>
                  <a:lnTo>
                    <a:pt x="393" y="2"/>
                  </a:lnTo>
                  <a:lnTo>
                    <a:pt x="389" y="0"/>
                  </a:lnTo>
                  <a:lnTo>
                    <a:pt x="385" y="2"/>
                  </a:lnTo>
                  <a:lnTo>
                    <a:pt x="393" y="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47" name="Freeform 1321"/>
            <p:cNvSpPr>
              <a:spLocks/>
            </p:cNvSpPr>
            <p:nvPr/>
          </p:nvSpPr>
          <p:spPr bwMode="auto">
            <a:xfrm>
              <a:off x="5276" y="1365"/>
              <a:ext cx="111" cy="198"/>
            </a:xfrm>
            <a:custGeom>
              <a:avLst/>
              <a:gdLst>
                <a:gd name="T0" fmla="*/ 111 w 111"/>
                <a:gd name="T1" fmla="*/ 196 h 198"/>
                <a:gd name="T2" fmla="*/ 107 w 111"/>
                <a:gd name="T3" fmla="*/ 164 h 198"/>
                <a:gd name="T4" fmla="*/ 103 w 111"/>
                <a:gd name="T5" fmla="*/ 134 h 198"/>
                <a:gd name="T6" fmla="*/ 95 w 111"/>
                <a:gd name="T7" fmla="*/ 105 h 198"/>
                <a:gd name="T8" fmla="*/ 83 w 111"/>
                <a:gd name="T9" fmla="*/ 77 h 198"/>
                <a:gd name="T10" fmla="*/ 77 w 111"/>
                <a:gd name="T11" fmla="*/ 65 h 198"/>
                <a:gd name="T12" fmla="*/ 69 w 111"/>
                <a:gd name="T13" fmla="*/ 53 h 198"/>
                <a:gd name="T14" fmla="*/ 60 w 111"/>
                <a:gd name="T15" fmla="*/ 43 h 198"/>
                <a:gd name="T16" fmla="*/ 50 w 111"/>
                <a:gd name="T17" fmla="*/ 33 h 198"/>
                <a:gd name="T18" fmla="*/ 42 w 111"/>
                <a:gd name="T19" fmla="*/ 22 h 198"/>
                <a:gd name="T20" fmla="*/ 30 w 111"/>
                <a:gd name="T21" fmla="*/ 14 h 198"/>
                <a:gd name="T22" fmla="*/ 18 w 111"/>
                <a:gd name="T23" fmla="*/ 6 h 198"/>
                <a:gd name="T24" fmla="*/ 6 w 111"/>
                <a:gd name="T25" fmla="*/ 0 h 198"/>
                <a:gd name="T26" fmla="*/ 0 w 111"/>
                <a:gd name="T27" fmla="*/ 14 h 198"/>
                <a:gd name="T28" fmla="*/ 10 w 111"/>
                <a:gd name="T29" fmla="*/ 20 h 198"/>
                <a:gd name="T30" fmla="*/ 20 w 111"/>
                <a:gd name="T31" fmla="*/ 27 h 198"/>
                <a:gd name="T32" fmla="*/ 30 w 111"/>
                <a:gd name="T33" fmla="*/ 35 h 198"/>
                <a:gd name="T34" fmla="*/ 38 w 111"/>
                <a:gd name="T35" fmla="*/ 43 h 198"/>
                <a:gd name="T36" fmla="*/ 46 w 111"/>
                <a:gd name="T37" fmla="*/ 53 h 198"/>
                <a:gd name="T38" fmla="*/ 54 w 111"/>
                <a:gd name="T39" fmla="*/ 63 h 198"/>
                <a:gd name="T40" fmla="*/ 62 w 111"/>
                <a:gd name="T41" fmla="*/ 73 h 198"/>
                <a:gd name="T42" fmla="*/ 67 w 111"/>
                <a:gd name="T43" fmla="*/ 85 h 198"/>
                <a:gd name="T44" fmla="*/ 79 w 111"/>
                <a:gd name="T45" fmla="*/ 109 h 198"/>
                <a:gd name="T46" fmla="*/ 85 w 111"/>
                <a:gd name="T47" fmla="*/ 138 h 198"/>
                <a:gd name="T48" fmla="*/ 91 w 111"/>
                <a:gd name="T49" fmla="*/ 166 h 198"/>
                <a:gd name="T50" fmla="*/ 95 w 111"/>
                <a:gd name="T51" fmla="*/ 198 h 198"/>
                <a:gd name="T52" fmla="*/ 111 w 111"/>
                <a:gd name="T53" fmla="*/ 196 h 19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1" h="198">
                  <a:moveTo>
                    <a:pt x="111" y="196"/>
                  </a:moveTo>
                  <a:lnTo>
                    <a:pt x="107" y="164"/>
                  </a:lnTo>
                  <a:lnTo>
                    <a:pt x="103" y="134"/>
                  </a:lnTo>
                  <a:lnTo>
                    <a:pt x="95" y="105"/>
                  </a:lnTo>
                  <a:lnTo>
                    <a:pt x="83" y="77"/>
                  </a:lnTo>
                  <a:lnTo>
                    <a:pt x="77" y="65"/>
                  </a:lnTo>
                  <a:lnTo>
                    <a:pt x="69" y="53"/>
                  </a:lnTo>
                  <a:lnTo>
                    <a:pt x="60" y="43"/>
                  </a:lnTo>
                  <a:lnTo>
                    <a:pt x="50" y="33"/>
                  </a:lnTo>
                  <a:lnTo>
                    <a:pt x="42" y="22"/>
                  </a:lnTo>
                  <a:lnTo>
                    <a:pt x="30" y="14"/>
                  </a:lnTo>
                  <a:lnTo>
                    <a:pt x="18" y="6"/>
                  </a:lnTo>
                  <a:lnTo>
                    <a:pt x="6" y="0"/>
                  </a:lnTo>
                  <a:lnTo>
                    <a:pt x="0" y="14"/>
                  </a:lnTo>
                  <a:lnTo>
                    <a:pt x="10" y="20"/>
                  </a:lnTo>
                  <a:lnTo>
                    <a:pt x="20" y="27"/>
                  </a:lnTo>
                  <a:lnTo>
                    <a:pt x="30" y="35"/>
                  </a:lnTo>
                  <a:lnTo>
                    <a:pt x="38" y="43"/>
                  </a:lnTo>
                  <a:lnTo>
                    <a:pt x="46" y="53"/>
                  </a:lnTo>
                  <a:lnTo>
                    <a:pt x="54" y="63"/>
                  </a:lnTo>
                  <a:lnTo>
                    <a:pt x="62" y="73"/>
                  </a:lnTo>
                  <a:lnTo>
                    <a:pt x="67" y="85"/>
                  </a:lnTo>
                  <a:lnTo>
                    <a:pt x="79" y="109"/>
                  </a:lnTo>
                  <a:lnTo>
                    <a:pt x="85" y="138"/>
                  </a:lnTo>
                  <a:lnTo>
                    <a:pt x="91" y="166"/>
                  </a:lnTo>
                  <a:lnTo>
                    <a:pt x="95" y="198"/>
                  </a:lnTo>
                  <a:lnTo>
                    <a:pt x="111" y="196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48" name="Freeform 1322"/>
            <p:cNvSpPr>
              <a:spLocks/>
            </p:cNvSpPr>
            <p:nvPr/>
          </p:nvSpPr>
          <p:spPr bwMode="auto">
            <a:xfrm>
              <a:off x="5326" y="1561"/>
              <a:ext cx="63" cy="277"/>
            </a:xfrm>
            <a:custGeom>
              <a:avLst/>
              <a:gdLst>
                <a:gd name="T0" fmla="*/ 17 w 63"/>
                <a:gd name="T1" fmla="*/ 277 h 277"/>
                <a:gd name="T2" fmla="*/ 29 w 63"/>
                <a:gd name="T3" fmla="*/ 249 h 277"/>
                <a:gd name="T4" fmla="*/ 37 w 63"/>
                <a:gd name="T5" fmla="*/ 217 h 277"/>
                <a:gd name="T6" fmla="*/ 47 w 63"/>
                <a:gd name="T7" fmla="*/ 184 h 277"/>
                <a:gd name="T8" fmla="*/ 53 w 63"/>
                <a:gd name="T9" fmla="*/ 148 h 277"/>
                <a:gd name="T10" fmla="*/ 59 w 63"/>
                <a:gd name="T11" fmla="*/ 112 h 277"/>
                <a:gd name="T12" fmla="*/ 61 w 63"/>
                <a:gd name="T13" fmla="*/ 75 h 277"/>
                <a:gd name="T14" fmla="*/ 63 w 63"/>
                <a:gd name="T15" fmla="*/ 37 h 277"/>
                <a:gd name="T16" fmla="*/ 61 w 63"/>
                <a:gd name="T17" fmla="*/ 0 h 277"/>
                <a:gd name="T18" fmla="*/ 45 w 63"/>
                <a:gd name="T19" fmla="*/ 2 h 277"/>
                <a:gd name="T20" fmla="*/ 45 w 63"/>
                <a:gd name="T21" fmla="*/ 37 h 277"/>
                <a:gd name="T22" fmla="*/ 45 w 63"/>
                <a:gd name="T23" fmla="*/ 73 h 277"/>
                <a:gd name="T24" fmla="*/ 41 w 63"/>
                <a:gd name="T25" fmla="*/ 110 h 277"/>
                <a:gd name="T26" fmla="*/ 37 w 63"/>
                <a:gd name="T27" fmla="*/ 146 h 277"/>
                <a:gd name="T28" fmla="*/ 29 w 63"/>
                <a:gd name="T29" fmla="*/ 180 h 277"/>
                <a:gd name="T30" fmla="*/ 21 w 63"/>
                <a:gd name="T31" fmla="*/ 213 h 277"/>
                <a:gd name="T32" fmla="*/ 12 w 63"/>
                <a:gd name="T33" fmla="*/ 243 h 277"/>
                <a:gd name="T34" fmla="*/ 0 w 63"/>
                <a:gd name="T35" fmla="*/ 271 h 277"/>
                <a:gd name="T36" fmla="*/ 2 w 63"/>
                <a:gd name="T37" fmla="*/ 269 h 277"/>
                <a:gd name="T38" fmla="*/ 17 w 63"/>
                <a:gd name="T39" fmla="*/ 277 h 27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63" h="277">
                  <a:moveTo>
                    <a:pt x="17" y="277"/>
                  </a:moveTo>
                  <a:lnTo>
                    <a:pt x="29" y="249"/>
                  </a:lnTo>
                  <a:lnTo>
                    <a:pt x="37" y="217"/>
                  </a:lnTo>
                  <a:lnTo>
                    <a:pt x="47" y="184"/>
                  </a:lnTo>
                  <a:lnTo>
                    <a:pt x="53" y="148"/>
                  </a:lnTo>
                  <a:lnTo>
                    <a:pt x="59" y="112"/>
                  </a:lnTo>
                  <a:lnTo>
                    <a:pt x="61" y="75"/>
                  </a:lnTo>
                  <a:lnTo>
                    <a:pt x="63" y="37"/>
                  </a:lnTo>
                  <a:lnTo>
                    <a:pt x="61" y="0"/>
                  </a:lnTo>
                  <a:lnTo>
                    <a:pt x="45" y="2"/>
                  </a:lnTo>
                  <a:lnTo>
                    <a:pt x="45" y="37"/>
                  </a:lnTo>
                  <a:lnTo>
                    <a:pt x="45" y="73"/>
                  </a:lnTo>
                  <a:lnTo>
                    <a:pt x="41" y="110"/>
                  </a:lnTo>
                  <a:lnTo>
                    <a:pt x="37" y="146"/>
                  </a:lnTo>
                  <a:lnTo>
                    <a:pt x="29" y="180"/>
                  </a:lnTo>
                  <a:lnTo>
                    <a:pt x="21" y="213"/>
                  </a:lnTo>
                  <a:lnTo>
                    <a:pt x="12" y="243"/>
                  </a:lnTo>
                  <a:lnTo>
                    <a:pt x="0" y="271"/>
                  </a:lnTo>
                  <a:lnTo>
                    <a:pt x="2" y="269"/>
                  </a:lnTo>
                  <a:lnTo>
                    <a:pt x="17" y="277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49" name="Freeform 1323"/>
            <p:cNvSpPr>
              <a:spLocks/>
            </p:cNvSpPr>
            <p:nvPr/>
          </p:nvSpPr>
          <p:spPr bwMode="auto">
            <a:xfrm>
              <a:off x="5324" y="1830"/>
              <a:ext cx="19" cy="20"/>
            </a:xfrm>
            <a:custGeom>
              <a:avLst/>
              <a:gdLst>
                <a:gd name="T0" fmla="*/ 0 w 19"/>
                <a:gd name="T1" fmla="*/ 10 h 20"/>
                <a:gd name="T2" fmla="*/ 14 w 19"/>
                <a:gd name="T3" fmla="*/ 20 h 20"/>
                <a:gd name="T4" fmla="*/ 17 w 19"/>
                <a:gd name="T5" fmla="*/ 16 h 20"/>
                <a:gd name="T6" fmla="*/ 17 w 19"/>
                <a:gd name="T7" fmla="*/ 14 h 20"/>
                <a:gd name="T8" fmla="*/ 17 w 19"/>
                <a:gd name="T9" fmla="*/ 6 h 20"/>
                <a:gd name="T10" fmla="*/ 12 w 19"/>
                <a:gd name="T11" fmla="*/ 4 h 20"/>
                <a:gd name="T12" fmla="*/ 17 w 19"/>
                <a:gd name="T13" fmla="*/ 8 h 20"/>
                <a:gd name="T14" fmla="*/ 17 w 19"/>
                <a:gd name="T15" fmla="*/ 12 h 20"/>
                <a:gd name="T16" fmla="*/ 19 w 19"/>
                <a:gd name="T17" fmla="*/ 8 h 20"/>
                <a:gd name="T18" fmla="*/ 4 w 19"/>
                <a:gd name="T19" fmla="*/ 0 h 20"/>
                <a:gd name="T20" fmla="*/ 2 w 19"/>
                <a:gd name="T21" fmla="*/ 4 h 20"/>
                <a:gd name="T22" fmla="*/ 0 w 19"/>
                <a:gd name="T23" fmla="*/ 8 h 20"/>
                <a:gd name="T24" fmla="*/ 0 w 19"/>
                <a:gd name="T25" fmla="*/ 12 h 20"/>
                <a:gd name="T26" fmla="*/ 6 w 19"/>
                <a:gd name="T27" fmla="*/ 18 h 20"/>
                <a:gd name="T28" fmla="*/ 2 w 19"/>
                <a:gd name="T29" fmla="*/ 16 h 20"/>
                <a:gd name="T30" fmla="*/ 2 w 19"/>
                <a:gd name="T31" fmla="*/ 8 h 20"/>
                <a:gd name="T32" fmla="*/ 0 w 19"/>
                <a:gd name="T33" fmla="*/ 10 h 20"/>
                <a:gd name="T34" fmla="*/ 14 w 19"/>
                <a:gd name="T35" fmla="*/ 20 h 20"/>
                <a:gd name="T36" fmla="*/ 0 w 19"/>
                <a:gd name="T37" fmla="*/ 10 h 2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9" h="20">
                  <a:moveTo>
                    <a:pt x="0" y="10"/>
                  </a:moveTo>
                  <a:lnTo>
                    <a:pt x="14" y="20"/>
                  </a:lnTo>
                  <a:lnTo>
                    <a:pt x="17" y="16"/>
                  </a:lnTo>
                  <a:lnTo>
                    <a:pt x="17" y="14"/>
                  </a:lnTo>
                  <a:lnTo>
                    <a:pt x="17" y="6"/>
                  </a:lnTo>
                  <a:lnTo>
                    <a:pt x="12" y="4"/>
                  </a:lnTo>
                  <a:lnTo>
                    <a:pt x="17" y="8"/>
                  </a:lnTo>
                  <a:lnTo>
                    <a:pt x="17" y="12"/>
                  </a:lnTo>
                  <a:lnTo>
                    <a:pt x="19" y="8"/>
                  </a:lnTo>
                  <a:lnTo>
                    <a:pt x="4" y="0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2" y="16"/>
                  </a:lnTo>
                  <a:lnTo>
                    <a:pt x="2" y="8"/>
                  </a:lnTo>
                  <a:lnTo>
                    <a:pt x="0" y="10"/>
                  </a:lnTo>
                  <a:lnTo>
                    <a:pt x="14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50" name="Freeform 1324"/>
            <p:cNvSpPr>
              <a:spLocks/>
            </p:cNvSpPr>
            <p:nvPr/>
          </p:nvSpPr>
          <p:spPr bwMode="auto">
            <a:xfrm>
              <a:off x="5324" y="1828"/>
              <a:ext cx="23" cy="22"/>
            </a:xfrm>
            <a:custGeom>
              <a:avLst/>
              <a:gdLst>
                <a:gd name="T0" fmla="*/ 8 w 23"/>
                <a:gd name="T1" fmla="*/ 0 h 22"/>
                <a:gd name="T2" fmla="*/ 6 w 23"/>
                <a:gd name="T3" fmla="*/ 4 h 22"/>
                <a:gd name="T4" fmla="*/ 4 w 23"/>
                <a:gd name="T5" fmla="*/ 6 h 22"/>
                <a:gd name="T6" fmla="*/ 4 w 23"/>
                <a:gd name="T7" fmla="*/ 8 h 22"/>
                <a:gd name="T8" fmla="*/ 2 w 23"/>
                <a:gd name="T9" fmla="*/ 10 h 22"/>
                <a:gd name="T10" fmla="*/ 0 w 23"/>
                <a:gd name="T11" fmla="*/ 12 h 22"/>
                <a:gd name="T12" fmla="*/ 14 w 23"/>
                <a:gd name="T13" fmla="*/ 22 h 22"/>
                <a:gd name="T14" fmla="*/ 17 w 23"/>
                <a:gd name="T15" fmla="*/ 18 h 22"/>
                <a:gd name="T16" fmla="*/ 19 w 23"/>
                <a:gd name="T17" fmla="*/ 16 h 22"/>
                <a:gd name="T18" fmla="*/ 21 w 23"/>
                <a:gd name="T19" fmla="*/ 14 h 22"/>
                <a:gd name="T20" fmla="*/ 21 w 23"/>
                <a:gd name="T21" fmla="*/ 12 h 22"/>
                <a:gd name="T22" fmla="*/ 23 w 23"/>
                <a:gd name="T23" fmla="*/ 8 h 22"/>
                <a:gd name="T24" fmla="*/ 8 w 23"/>
                <a:gd name="T25" fmla="*/ 0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" h="22">
                  <a:moveTo>
                    <a:pt x="8" y="0"/>
                  </a:moveTo>
                  <a:lnTo>
                    <a:pt x="6" y="4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14" y="22"/>
                  </a:lnTo>
                  <a:lnTo>
                    <a:pt x="17" y="18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23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51" name="Freeform 1325"/>
            <p:cNvSpPr>
              <a:spLocks/>
            </p:cNvSpPr>
            <p:nvPr/>
          </p:nvSpPr>
          <p:spPr bwMode="auto">
            <a:xfrm>
              <a:off x="5332" y="1545"/>
              <a:ext cx="217" cy="291"/>
            </a:xfrm>
            <a:custGeom>
              <a:avLst/>
              <a:gdLst>
                <a:gd name="T0" fmla="*/ 205 w 217"/>
                <a:gd name="T1" fmla="*/ 0 h 291"/>
                <a:gd name="T2" fmla="*/ 180 w 217"/>
                <a:gd name="T3" fmla="*/ 30 h 291"/>
                <a:gd name="T4" fmla="*/ 154 w 217"/>
                <a:gd name="T5" fmla="*/ 63 h 291"/>
                <a:gd name="T6" fmla="*/ 128 w 217"/>
                <a:gd name="T7" fmla="*/ 97 h 291"/>
                <a:gd name="T8" fmla="*/ 104 w 217"/>
                <a:gd name="T9" fmla="*/ 132 h 291"/>
                <a:gd name="T10" fmla="*/ 77 w 217"/>
                <a:gd name="T11" fmla="*/ 168 h 291"/>
                <a:gd name="T12" fmla="*/ 51 w 217"/>
                <a:gd name="T13" fmla="*/ 204 h 291"/>
                <a:gd name="T14" fmla="*/ 27 w 217"/>
                <a:gd name="T15" fmla="*/ 243 h 291"/>
                <a:gd name="T16" fmla="*/ 0 w 217"/>
                <a:gd name="T17" fmla="*/ 283 h 291"/>
                <a:gd name="T18" fmla="*/ 15 w 217"/>
                <a:gd name="T19" fmla="*/ 291 h 291"/>
                <a:gd name="T20" fmla="*/ 41 w 217"/>
                <a:gd name="T21" fmla="*/ 253 h 291"/>
                <a:gd name="T22" fmla="*/ 65 w 217"/>
                <a:gd name="T23" fmla="*/ 214 h 291"/>
                <a:gd name="T24" fmla="*/ 91 w 217"/>
                <a:gd name="T25" fmla="*/ 176 h 291"/>
                <a:gd name="T26" fmla="*/ 116 w 217"/>
                <a:gd name="T27" fmla="*/ 142 h 291"/>
                <a:gd name="T28" fmla="*/ 142 w 217"/>
                <a:gd name="T29" fmla="*/ 107 h 291"/>
                <a:gd name="T30" fmla="*/ 168 w 217"/>
                <a:gd name="T31" fmla="*/ 73 h 291"/>
                <a:gd name="T32" fmla="*/ 193 w 217"/>
                <a:gd name="T33" fmla="*/ 43 h 291"/>
                <a:gd name="T34" fmla="*/ 217 w 217"/>
                <a:gd name="T35" fmla="*/ 12 h 291"/>
                <a:gd name="T36" fmla="*/ 205 w 217"/>
                <a:gd name="T37" fmla="*/ 0 h 29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17" h="291">
                  <a:moveTo>
                    <a:pt x="205" y="0"/>
                  </a:moveTo>
                  <a:lnTo>
                    <a:pt x="180" y="30"/>
                  </a:lnTo>
                  <a:lnTo>
                    <a:pt x="154" y="63"/>
                  </a:lnTo>
                  <a:lnTo>
                    <a:pt x="128" y="97"/>
                  </a:lnTo>
                  <a:lnTo>
                    <a:pt x="104" y="132"/>
                  </a:lnTo>
                  <a:lnTo>
                    <a:pt x="77" y="168"/>
                  </a:lnTo>
                  <a:lnTo>
                    <a:pt x="51" y="204"/>
                  </a:lnTo>
                  <a:lnTo>
                    <a:pt x="27" y="243"/>
                  </a:lnTo>
                  <a:lnTo>
                    <a:pt x="0" y="283"/>
                  </a:lnTo>
                  <a:lnTo>
                    <a:pt x="15" y="291"/>
                  </a:lnTo>
                  <a:lnTo>
                    <a:pt x="41" y="253"/>
                  </a:lnTo>
                  <a:lnTo>
                    <a:pt x="65" y="214"/>
                  </a:lnTo>
                  <a:lnTo>
                    <a:pt x="91" y="176"/>
                  </a:lnTo>
                  <a:lnTo>
                    <a:pt x="116" y="142"/>
                  </a:lnTo>
                  <a:lnTo>
                    <a:pt x="142" y="107"/>
                  </a:lnTo>
                  <a:lnTo>
                    <a:pt x="168" y="73"/>
                  </a:lnTo>
                  <a:lnTo>
                    <a:pt x="193" y="43"/>
                  </a:lnTo>
                  <a:lnTo>
                    <a:pt x="217" y="12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52" name="Freeform 1326"/>
            <p:cNvSpPr>
              <a:spLocks/>
            </p:cNvSpPr>
            <p:nvPr/>
          </p:nvSpPr>
          <p:spPr bwMode="auto">
            <a:xfrm>
              <a:off x="5537" y="1357"/>
              <a:ext cx="188" cy="200"/>
            </a:xfrm>
            <a:custGeom>
              <a:avLst/>
              <a:gdLst>
                <a:gd name="T0" fmla="*/ 176 w 188"/>
                <a:gd name="T1" fmla="*/ 0 h 200"/>
                <a:gd name="T2" fmla="*/ 156 w 188"/>
                <a:gd name="T3" fmla="*/ 20 h 200"/>
                <a:gd name="T4" fmla="*/ 135 w 188"/>
                <a:gd name="T5" fmla="*/ 41 h 200"/>
                <a:gd name="T6" fmla="*/ 113 w 188"/>
                <a:gd name="T7" fmla="*/ 63 h 200"/>
                <a:gd name="T8" fmla="*/ 91 w 188"/>
                <a:gd name="T9" fmla="*/ 87 h 200"/>
                <a:gd name="T10" fmla="*/ 69 w 188"/>
                <a:gd name="T11" fmla="*/ 109 h 200"/>
                <a:gd name="T12" fmla="*/ 46 w 188"/>
                <a:gd name="T13" fmla="*/ 136 h 200"/>
                <a:gd name="T14" fmla="*/ 22 w 188"/>
                <a:gd name="T15" fmla="*/ 162 h 200"/>
                <a:gd name="T16" fmla="*/ 0 w 188"/>
                <a:gd name="T17" fmla="*/ 188 h 200"/>
                <a:gd name="T18" fmla="*/ 12 w 188"/>
                <a:gd name="T19" fmla="*/ 200 h 200"/>
                <a:gd name="T20" fmla="*/ 36 w 188"/>
                <a:gd name="T21" fmla="*/ 172 h 200"/>
                <a:gd name="T22" fmla="*/ 58 w 188"/>
                <a:gd name="T23" fmla="*/ 146 h 200"/>
                <a:gd name="T24" fmla="*/ 81 w 188"/>
                <a:gd name="T25" fmla="*/ 121 h 200"/>
                <a:gd name="T26" fmla="*/ 103 w 188"/>
                <a:gd name="T27" fmla="*/ 97 h 200"/>
                <a:gd name="T28" fmla="*/ 125 w 188"/>
                <a:gd name="T29" fmla="*/ 75 h 200"/>
                <a:gd name="T30" fmla="*/ 147 w 188"/>
                <a:gd name="T31" fmla="*/ 53 h 200"/>
                <a:gd name="T32" fmla="*/ 168 w 188"/>
                <a:gd name="T33" fmla="*/ 32 h 200"/>
                <a:gd name="T34" fmla="*/ 188 w 188"/>
                <a:gd name="T35" fmla="*/ 12 h 200"/>
                <a:gd name="T36" fmla="*/ 176 w 188"/>
                <a:gd name="T37" fmla="*/ 0 h 2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88" h="200">
                  <a:moveTo>
                    <a:pt x="176" y="0"/>
                  </a:moveTo>
                  <a:lnTo>
                    <a:pt x="156" y="20"/>
                  </a:lnTo>
                  <a:lnTo>
                    <a:pt x="135" y="41"/>
                  </a:lnTo>
                  <a:lnTo>
                    <a:pt x="113" y="63"/>
                  </a:lnTo>
                  <a:lnTo>
                    <a:pt x="91" y="87"/>
                  </a:lnTo>
                  <a:lnTo>
                    <a:pt x="69" y="109"/>
                  </a:lnTo>
                  <a:lnTo>
                    <a:pt x="46" y="136"/>
                  </a:lnTo>
                  <a:lnTo>
                    <a:pt x="22" y="162"/>
                  </a:lnTo>
                  <a:lnTo>
                    <a:pt x="0" y="188"/>
                  </a:lnTo>
                  <a:lnTo>
                    <a:pt x="12" y="200"/>
                  </a:lnTo>
                  <a:lnTo>
                    <a:pt x="36" y="172"/>
                  </a:lnTo>
                  <a:lnTo>
                    <a:pt x="58" y="146"/>
                  </a:lnTo>
                  <a:lnTo>
                    <a:pt x="81" y="121"/>
                  </a:lnTo>
                  <a:lnTo>
                    <a:pt x="103" y="97"/>
                  </a:lnTo>
                  <a:lnTo>
                    <a:pt x="125" y="75"/>
                  </a:lnTo>
                  <a:lnTo>
                    <a:pt x="147" y="53"/>
                  </a:lnTo>
                  <a:lnTo>
                    <a:pt x="168" y="32"/>
                  </a:lnTo>
                  <a:lnTo>
                    <a:pt x="188" y="12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53" name="Freeform 1327"/>
            <p:cNvSpPr>
              <a:spLocks/>
            </p:cNvSpPr>
            <p:nvPr/>
          </p:nvSpPr>
          <p:spPr bwMode="auto">
            <a:xfrm>
              <a:off x="5713" y="1201"/>
              <a:ext cx="186" cy="168"/>
            </a:xfrm>
            <a:custGeom>
              <a:avLst/>
              <a:gdLst>
                <a:gd name="T0" fmla="*/ 184 w 186"/>
                <a:gd name="T1" fmla="*/ 2 h 168"/>
                <a:gd name="T2" fmla="*/ 174 w 186"/>
                <a:gd name="T3" fmla="*/ 5 h 168"/>
                <a:gd name="T4" fmla="*/ 172 w 186"/>
                <a:gd name="T5" fmla="*/ 9 h 168"/>
                <a:gd name="T6" fmla="*/ 162 w 186"/>
                <a:gd name="T7" fmla="*/ 17 h 168"/>
                <a:gd name="T8" fmla="*/ 145 w 186"/>
                <a:gd name="T9" fmla="*/ 29 h 168"/>
                <a:gd name="T10" fmla="*/ 123 w 186"/>
                <a:gd name="T11" fmla="*/ 45 h 168"/>
                <a:gd name="T12" fmla="*/ 99 w 186"/>
                <a:gd name="T13" fmla="*/ 67 h 168"/>
                <a:gd name="T14" fmla="*/ 69 w 186"/>
                <a:gd name="T15" fmla="*/ 93 h 168"/>
                <a:gd name="T16" fmla="*/ 36 w 186"/>
                <a:gd name="T17" fmla="*/ 124 h 168"/>
                <a:gd name="T18" fmla="*/ 0 w 186"/>
                <a:gd name="T19" fmla="*/ 156 h 168"/>
                <a:gd name="T20" fmla="*/ 12 w 186"/>
                <a:gd name="T21" fmla="*/ 168 h 168"/>
                <a:gd name="T22" fmla="*/ 46 w 186"/>
                <a:gd name="T23" fmla="*/ 136 h 168"/>
                <a:gd name="T24" fmla="*/ 81 w 186"/>
                <a:gd name="T25" fmla="*/ 106 h 168"/>
                <a:gd name="T26" fmla="*/ 109 w 186"/>
                <a:gd name="T27" fmla="*/ 79 h 168"/>
                <a:gd name="T28" fmla="*/ 135 w 186"/>
                <a:gd name="T29" fmla="*/ 59 h 168"/>
                <a:gd name="T30" fmla="*/ 155 w 186"/>
                <a:gd name="T31" fmla="*/ 41 h 168"/>
                <a:gd name="T32" fmla="*/ 172 w 186"/>
                <a:gd name="T33" fmla="*/ 29 h 168"/>
                <a:gd name="T34" fmla="*/ 182 w 186"/>
                <a:gd name="T35" fmla="*/ 21 h 168"/>
                <a:gd name="T36" fmla="*/ 186 w 186"/>
                <a:gd name="T37" fmla="*/ 17 h 168"/>
                <a:gd name="T38" fmla="*/ 178 w 186"/>
                <a:gd name="T39" fmla="*/ 19 h 168"/>
                <a:gd name="T40" fmla="*/ 184 w 186"/>
                <a:gd name="T41" fmla="*/ 2 h 168"/>
                <a:gd name="T42" fmla="*/ 178 w 186"/>
                <a:gd name="T43" fmla="*/ 0 h 168"/>
                <a:gd name="T44" fmla="*/ 174 w 186"/>
                <a:gd name="T45" fmla="*/ 5 h 168"/>
                <a:gd name="T46" fmla="*/ 184 w 186"/>
                <a:gd name="T47" fmla="*/ 2 h 1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86" h="168">
                  <a:moveTo>
                    <a:pt x="184" y="2"/>
                  </a:moveTo>
                  <a:lnTo>
                    <a:pt x="174" y="5"/>
                  </a:lnTo>
                  <a:lnTo>
                    <a:pt x="172" y="9"/>
                  </a:lnTo>
                  <a:lnTo>
                    <a:pt x="162" y="17"/>
                  </a:lnTo>
                  <a:lnTo>
                    <a:pt x="145" y="29"/>
                  </a:lnTo>
                  <a:lnTo>
                    <a:pt x="123" y="45"/>
                  </a:lnTo>
                  <a:lnTo>
                    <a:pt x="99" y="67"/>
                  </a:lnTo>
                  <a:lnTo>
                    <a:pt x="69" y="93"/>
                  </a:lnTo>
                  <a:lnTo>
                    <a:pt x="36" y="124"/>
                  </a:lnTo>
                  <a:lnTo>
                    <a:pt x="0" y="156"/>
                  </a:lnTo>
                  <a:lnTo>
                    <a:pt x="12" y="168"/>
                  </a:lnTo>
                  <a:lnTo>
                    <a:pt x="46" y="136"/>
                  </a:lnTo>
                  <a:lnTo>
                    <a:pt x="81" y="106"/>
                  </a:lnTo>
                  <a:lnTo>
                    <a:pt x="109" y="79"/>
                  </a:lnTo>
                  <a:lnTo>
                    <a:pt x="135" y="59"/>
                  </a:lnTo>
                  <a:lnTo>
                    <a:pt x="155" y="41"/>
                  </a:lnTo>
                  <a:lnTo>
                    <a:pt x="172" y="29"/>
                  </a:lnTo>
                  <a:lnTo>
                    <a:pt x="182" y="21"/>
                  </a:lnTo>
                  <a:lnTo>
                    <a:pt x="186" y="17"/>
                  </a:lnTo>
                  <a:lnTo>
                    <a:pt x="178" y="19"/>
                  </a:lnTo>
                  <a:lnTo>
                    <a:pt x="184" y="2"/>
                  </a:lnTo>
                  <a:lnTo>
                    <a:pt x="178" y="0"/>
                  </a:lnTo>
                  <a:lnTo>
                    <a:pt x="174" y="5"/>
                  </a:lnTo>
                  <a:lnTo>
                    <a:pt x="184" y="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54" name="Freeform 1328"/>
            <p:cNvSpPr>
              <a:spLocks/>
            </p:cNvSpPr>
            <p:nvPr/>
          </p:nvSpPr>
          <p:spPr bwMode="auto">
            <a:xfrm>
              <a:off x="5891" y="1203"/>
              <a:ext cx="313" cy="237"/>
            </a:xfrm>
            <a:custGeom>
              <a:avLst/>
              <a:gdLst>
                <a:gd name="T0" fmla="*/ 313 w 313"/>
                <a:gd name="T1" fmla="*/ 229 h 237"/>
                <a:gd name="T2" fmla="*/ 301 w 313"/>
                <a:gd name="T3" fmla="*/ 213 h 237"/>
                <a:gd name="T4" fmla="*/ 291 w 313"/>
                <a:gd name="T5" fmla="*/ 197 h 237"/>
                <a:gd name="T6" fmla="*/ 277 w 313"/>
                <a:gd name="T7" fmla="*/ 180 h 237"/>
                <a:gd name="T8" fmla="*/ 263 w 313"/>
                <a:gd name="T9" fmla="*/ 164 h 237"/>
                <a:gd name="T10" fmla="*/ 232 w 313"/>
                <a:gd name="T11" fmla="*/ 134 h 237"/>
                <a:gd name="T12" fmla="*/ 196 w 313"/>
                <a:gd name="T13" fmla="*/ 104 h 237"/>
                <a:gd name="T14" fmla="*/ 156 w 313"/>
                <a:gd name="T15" fmla="*/ 77 h 237"/>
                <a:gd name="T16" fmla="*/ 109 w 313"/>
                <a:gd name="T17" fmla="*/ 51 h 237"/>
                <a:gd name="T18" fmla="*/ 60 w 313"/>
                <a:gd name="T19" fmla="*/ 25 h 237"/>
                <a:gd name="T20" fmla="*/ 6 w 313"/>
                <a:gd name="T21" fmla="*/ 0 h 237"/>
                <a:gd name="T22" fmla="*/ 0 w 313"/>
                <a:gd name="T23" fmla="*/ 17 h 237"/>
                <a:gd name="T24" fmla="*/ 52 w 313"/>
                <a:gd name="T25" fmla="*/ 41 h 237"/>
                <a:gd name="T26" fmla="*/ 101 w 313"/>
                <a:gd name="T27" fmla="*/ 65 h 237"/>
                <a:gd name="T28" fmla="*/ 145 w 313"/>
                <a:gd name="T29" fmla="*/ 91 h 237"/>
                <a:gd name="T30" fmla="*/ 186 w 313"/>
                <a:gd name="T31" fmla="*/ 118 h 237"/>
                <a:gd name="T32" fmla="*/ 220 w 313"/>
                <a:gd name="T33" fmla="*/ 146 h 237"/>
                <a:gd name="T34" fmla="*/ 251 w 313"/>
                <a:gd name="T35" fmla="*/ 176 h 237"/>
                <a:gd name="T36" fmla="*/ 265 w 313"/>
                <a:gd name="T37" fmla="*/ 191 h 237"/>
                <a:gd name="T38" fmla="*/ 277 w 313"/>
                <a:gd name="T39" fmla="*/ 207 h 237"/>
                <a:gd name="T40" fmla="*/ 287 w 313"/>
                <a:gd name="T41" fmla="*/ 221 h 237"/>
                <a:gd name="T42" fmla="*/ 297 w 313"/>
                <a:gd name="T43" fmla="*/ 237 h 237"/>
                <a:gd name="T44" fmla="*/ 313 w 313"/>
                <a:gd name="T45" fmla="*/ 229 h 23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13" h="237">
                  <a:moveTo>
                    <a:pt x="313" y="229"/>
                  </a:moveTo>
                  <a:lnTo>
                    <a:pt x="301" y="213"/>
                  </a:lnTo>
                  <a:lnTo>
                    <a:pt x="291" y="197"/>
                  </a:lnTo>
                  <a:lnTo>
                    <a:pt x="277" y="180"/>
                  </a:lnTo>
                  <a:lnTo>
                    <a:pt x="263" y="164"/>
                  </a:lnTo>
                  <a:lnTo>
                    <a:pt x="232" y="134"/>
                  </a:lnTo>
                  <a:lnTo>
                    <a:pt x="196" y="104"/>
                  </a:lnTo>
                  <a:lnTo>
                    <a:pt x="156" y="77"/>
                  </a:lnTo>
                  <a:lnTo>
                    <a:pt x="109" y="51"/>
                  </a:lnTo>
                  <a:lnTo>
                    <a:pt x="60" y="25"/>
                  </a:lnTo>
                  <a:lnTo>
                    <a:pt x="6" y="0"/>
                  </a:lnTo>
                  <a:lnTo>
                    <a:pt x="0" y="17"/>
                  </a:lnTo>
                  <a:lnTo>
                    <a:pt x="52" y="41"/>
                  </a:lnTo>
                  <a:lnTo>
                    <a:pt x="101" y="65"/>
                  </a:lnTo>
                  <a:lnTo>
                    <a:pt x="145" y="91"/>
                  </a:lnTo>
                  <a:lnTo>
                    <a:pt x="186" y="118"/>
                  </a:lnTo>
                  <a:lnTo>
                    <a:pt x="220" y="146"/>
                  </a:lnTo>
                  <a:lnTo>
                    <a:pt x="251" y="176"/>
                  </a:lnTo>
                  <a:lnTo>
                    <a:pt x="265" y="191"/>
                  </a:lnTo>
                  <a:lnTo>
                    <a:pt x="277" y="207"/>
                  </a:lnTo>
                  <a:lnTo>
                    <a:pt x="287" y="221"/>
                  </a:lnTo>
                  <a:lnTo>
                    <a:pt x="297" y="237"/>
                  </a:lnTo>
                  <a:lnTo>
                    <a:pt x="313" y="22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55" name="Freeform 1329"/>
            <p:cNvSpPr>
              <a:spLocks/>
            </p:cNvSpPr>
            <p:nvPr/>
          </p:nvSpPr>
          <p:spPr bwMode="auto">
            <a:xfrm>
              <a:off x="6176" y="1432"/>
              <a:ext cx="69" cy="366"/>
            </a:xfrm>
            <a:custGeom>
              <a:avLst/>
              <a:gdLst>
                <a:gd name="T0" fmla="*/ 14 w 69"/>
                <a:gd name="T1" fmla="*/ 366 h 366"/>
                <a:gd name="T2" fmla="*/ 26 w 69"/>
                <a:gd name="T3" fmla="*/ 340 h 366"/>
                <a:gd name="T4" fmla="*/ 36 w 69"/>
                <a:gd name="T5" fmla="*/ 313 h 366"/>
                <a:gd name="T6" fmla="*/ 47 w 69"/>
                <a:gd name="T7" fmla="*/ 289 h 366"/>
                <a:gd name="T8" fmla="*/ 53 w 69"/>
                <a:gd name="T9" fmla="*/ 263 h 366"/>
                <a:gd name="T10" fmla="*/ 59 w 69"/>
                <a:gd name="T11" fmla="*/ 239 h 366"/>
                <a:gd name="T12" fmla="*/ 65 w 69"/>
                <a:gd name="T13" fmla="*/ 214 h 366"/>
                <a:gd name="T14" fmla="*/ 67 w 69"/>
                <a:gd name="T15" fmla="*/ 192 h 366"/>
                <a:gd name="T16" fmla="*/ 69 w 69"/>
                <a:gd name="T17" fmla="*/ 168 h 366"/>
                <a:gd name="T18" fmla="*/ 69 w 69"/>
                <a:gd name="T19" fmla="*/ 146 h 366"/>
                <a:gd name="T20" fmla="*/ 67 w 69"/>
                <a:gd name="T21" fmla="*/ 123 h 366"/>
                <a:gd name="T22" fmla="*/ 65 w 69"/>
                <a:gd name="T23" fmla="*/ 101 h 366"/>
                <a:gd name="T24" fmla="*/ 61 w 69"/>
                <a:gd name="T25" fmla="*/ 81 h 366"/>
                <a:gd name="T26" fmla="*/ 55 w 69"/>
                <a:gd name="T27" fmla="*/ 61 h 366"/>
                <a:gd name="T28" fmla="*/ 47 w 69"/>
                <a:gd name="T29" fmla="*/ 40 h 366"/>
                <a:gd name="T30" fmla="*/ 38 w 69"/>
                <a:gd name="T31" fmla="*/ 20 h 366"/>
                <a:gd name="T32" fmla="*/ 28 w 69"/>
                <a:gd name="T33" fmla="*/ 0 h 366"/>
                <a:gd name="T34" fmla="*/ 12 w 69"/>
                <a:gd name="T35" fmla="*/ 8 h 366"/>
                <a:gd name="T36" fmla="*/ 22 w 69"/>
                <a:gd name="T37" fmla="*/ 26 h 366"/>
                <a:gd name="T38" fmla="*/ 30 w 69"/>
                <a:gd name="T39" fmla="*/ 46 h 366"/>
                <a:gd name="T40" fmla="*/ 38 w 69"/>
                <a:gd name="T41" fmla="*/ 65 h 366"/>
                <a:gd name="T42" fmla="*/ 44 w 69"/>
                <a:gd name="T43" fmla="*/ 85 h 366"/>
                <a:gd name="T44" fmla="*/ 49 w 69"/>
                <a:gd name="T45" fmla="*/ 105 h 366"/>
                <a:gd name="T46" fmla="*/ 51 w 69"/>
                <a:gd name="T47" fmla="*/ 125 h 366"/>
                <a:gd name="T48" fmla="*/ 53 w 69"/>
                <a:gd name="T49" fmla="*/ 146 h 366"/>
                <a:gd name="T50" fmla="*/ 53 w 69"/>
                <a:gd name="T51" fmla="*/ 168 h 366"/>
                <a:gd name="T52" fmla="*/ 51 w 69"/>
                <a:gd name="T53" fmla="*/ 190 h 366"/>
                <a:gd name="T54" fmla="*/ 47 w 69"/>
                <a:gd name="T55" fmla="*/ 212 h 366"/>
                <a:gd name="T56" fmla="*/ 42 w 69"/>
                <a:gd name="T57" fmla="*/ 234 h 366"/>
                <a:gd name="T58" fmla="*/ 36 w 69"/>
                <a:gd name="T59" fmla="*/ 259 h 366"/>
                <a:gd name="T60" fmla="*/ 30 w 69"/>
                <a:gd name="T61" fmla="*/ 283 h 366"/>
                <a:gd name="T62" fmla="*/ 20 w 69"/>
                <a:gd name="T63" fmla="*/ 307 h 366"/>
                <a:gd name="T64" fmla="*/ 10 w 69"/>
                <a:gd name="T65" fmla="*/ 334 h 366"/>
                <a:gd name="T66" fmla="*/ 0 w 69"/>
                <a:gd name="T67" fmla="*/ 360 h 366"/>
                <a:gd name="T68" fmla="*/ 14 w 69"/>
                <a:gd name="T69" fmla="*/ 366 h 3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9" h="366">
                  <a:moveTo>
                    <a:pt x="14" y="366"/>
                  </a:moveTo>
                  <a:lnTo>
                    <a:pt x="26" y="340"/>
                  </a:lnTo>
                  <a:lnTo>
                    <a:pt x="36" y="313"/>
                  </a:lnTo>
                  <a:lnTo>
                    <a:pt x="47" y="289"/>
                  </a:lnTo>
                  <a:lnTo>
                    <a:pt x="53" y="263"/>
                  </a:lnTo>
                  <a:lnTo>
                    <a:pt x="59" y="239"/>
                  </a:lnTo>
                  <a:lnTo>
                    <a:pt x="65" y="214"/>
                  </a:lnTo>
                  <a:lnTo>
                    <a:pt x="67" y="192"/>
                  </a:lnTo>
                  <a:lnTo>
                    <a:pt x="69" y="168"/>
                  </a:lnTo>
                  <a:lnTo>
                    <a:pt x="69" y="146"/>
                  </a:lnTo>
                  <a:lnTo>
                    <a:pt x="67" y="123"/>
                  </a:lnTo>
                  <a:lnTo>
                    <a:pt x="65" y="101"/>
                  </a:lnTo>
                  <a:lnTo>
                    <a:pt x="61" y="81"/>
                  </a:lnTo>
                  <a:lnTo>
                    <a:pt x="55" y="61"/>
                  </a:lnTo>
                  <a:lnTo>
                    <a:pt x="47" y="40"/>
                  </a:lnTo>
                  <a:lnTo>
                    <a:pt x="38" y="20"/>
                  </a:lnTo>
                  <a:lnTo>
                    <a:pt x="28" y="0"/>
                  </a:lnTo>
                  <a:lnTo>
                    <a:pt x="12" y="8"/>
                  </a:lnTo>
                  <a:lnTo>
                    <a:pt x="22" y="26"/>
                  </a:lnTo>
                  <a:lnTo>
                    <a:pt x="30" y="46"/>
                  </a:lnTo>
                  <a:lnTo>
                    <a:pt x="38" y="65"/>
                  </a:lnTo>
                  <a:lnTo>
                    <a:pt x="44" y="85"/>
                  </a:lnTo>
                  <a:lnTo>
                    <a:pt x="49" y="105"/>
                  </a:lnTo>
                  <a:lnTo>
                    <a:pt x="51" y="125"/>
                  </a:lnTo>
                  <a:lnTo>
                    <a:pt x="53" y="146"/>
                  </a:lnTo>
                  <a:lnTo>
                    <a:pt x="53" y="168"/>
                  </a:lnTo>
                  <a:lnTo>
                    <a:pt x="51" y="190"/>
                  </a:lnTo>
                  <a:lnTo>
                    <a:pt x="47" y="212"/>
                  </a:lnTo>
                  <a:lnTo>
                    <a:pt x="42" y="234"/>
                  </a:lnTo>
                  <a:lnTo>
                    <a:pt x="36" y="259"/>
                  </a:lnTo>
                  <a:lnTo>
                    <a:pt x="30" y="283"/>
                  </a:lnTo>
                  <a:lnTo>
                    <a:pt x="20" y="307"/>
                  </a:lnTo>
                  <a:lnTo>
                    <a:pt x="10" y="334"/>
                  </a:lnTo>
                  <a:lnTo>
                    <a:pt x="0" y="360"/>
                  </a:lnTo>
                  <a:lnTo>
                    <a:pt x="14" y="366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56" name="Freeform 1330"/>
            <p:cNvSpPr>
              <a:spLocks/>
            </p:cNvSpPr>
            <p:nvPr/>
          </p:nvSpPr>
          <p:spPr bwMode="auto">
            <a:xfrm>
              <a:off x="5711" y="1792"/>
              <a:ext cx="479" cy="584"/>
            </a:xfrm>
            <a:custGeom>
              <a:avLst/>
              <a:gdLst>
                <a:gd name="T0" fmla="*/ 12 w 479"/>
                <a:gd name="T1" fmla="*/ 584 h 584"/>
                <a:gd name="T2" fmla="*/ 97 w 479"/>
                <a:gd name="T3" fmla="*/ 499 h 584"/>
                <a:gd name="T4" fmla="*/ 174 w 479"/>
                <a:gd name="T5" fmla="*/ 418 h 584"/>
                <a:gd name="T6" fmla="*/ 244 w 479"/>
                <a:gd name="T7" fmla="*/ 341 h 584"/>
                <a:gd name="T8" fmla="*/ 307 w 479"/>
                <a:gd name="T9" fmla="*/ 269 h 584"/>
                <a:gd name="T10" fmla="*/ 333 w 479"/>
                <a:gd name="T11" fmla="*/ 232 h 584"/>
                <a:gd name="T12" fmla="*/ 360 w 479"/>
                <a:gd name="T13" fmla="*/ 198 h 584"/>
                <a:gd name="T14" fmla="*/ 386 w 479"/>
                <a:gd name="T15" fmla="*/ 164 h 584"/>
                <a:gd name="T16" fmla="*/ 408 w 479"/>
                <a:gd name="T17" fmla="*/ 131 h 584"/>
                <a:gd name="T18" fmla="*/ 429 w 479"/>
                <a:gd name="T19" fmla="*/ 99 h 584"/>
                <a:gd name="T20" fmla="*/ 447 w 479"/>
                <a:gd name="T21" fmla="*/ 67 h 584"/>
                <a:gd name="T22" fmla="*/ 465 w 479"/>
                <a:gd name="T23" fmla="*/ 36 h 584"/>
                <a:gd name="T24" fmla="*/ 479 w 479"/>
                <a:gd name="T25" fmla="*/ 6 h 584"/>
                <a:gd name="T26" fmla="*/ 465 w 479"/>
                <a:gd name="T27" fmla="*/ 0 h 584"/>
                <a:gd name="T28" fmla="*/ 449 w 479"/>
                <a:gd name="T29" fmla="*/ 28 h 584"/>
                <a:gd name="T30" fmla="*/ 433 w 479"/>
                <a:gd name="T31" fmla="*/ 58 h 584"/>
                <a:gd name="T32" fmla="*/ 414 w 479"/>
                <a:gd name="T33" fmla="*/ 91 h 584"/>
                <a:gd name="T34" fmla="*/ 394 w 479"/>
                <a:gd name="T35" fmla="*/ 121 h 584"/>
                <a:gd name="T36" fmla="*/ 372 w 479"/>
                <a:gd name="T37" fmla="*/ 155 h 584"/>
                <a:gd name="T38" fmla="*/ 348 w 479"/>
                <a:gd name="T39" fmla="*/ 188 h 584"/>
                <a:gd name="T40" fmla="*/ 321 w 479"/>
                <a:gd name="T41" fmla="*/ 222 h 584"/>
                <a:gd name="T42" fmla="*/ 293 w 479"/>
                <a:gd name="T43" fmla="*/ 257 h 584"/>
                <a:gd name="T44" fmla="*/ 230 w 479"/>
                <a:gd name="T45" fmla="*/ 331 h 584"/>
                <a:gd name="T46" fmla="*/ 162 w 479"/>
                <a:gd name="T47" fmla="*/ 408 h 584"/>
                <a:gd name="T48" fmla="*/ 85 w 479"/>
                <a:gd name="T49" fmla="*/ 487 h 584"/>
                <a:gd name="T50" fmla="*/ 0 w 479"/>
                <a:gd name="T51" fmla="*/ 572 h 584"/>
                <a:gd name="T52" fmla="*/ 12 w 479"/>
                <a:gd name="T53" fmla="*/ 584 h 58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79" h="584">
                  <a:moveTo>
                    <a:pt x="12" y="584"/>
                  </a:moveTo>
                  <a:lnTo>
                    <a:pt x="97" y="499"/>
                  </a:lnTo>
                  <a:lnTo>
                    <a:pt x="174" y="418"/>
                  </a:lnTo>
                  <a:lnTo>
                    <a:pt x="244" y="341"/>
                  </a:lnTo>
                  <a:lnTo>
                    <a:pt x="307" y="269"/>
                  </a:lnTo>
                  <a:lnTo>
                    <a:pt x="333" y="232"/>
                  </a:lnTo>
                  <a:lnTo>
                    <a:pt x="360" y="198"/>
                  </a:lnTo>
                  <a:lnTo>
                    <a:pt x="386" y="164"/>
                  </a:lnTo>
                  <a:lnTo>
                    <a:pt x="408" y="131"/>
                  </a:lnTo>
                  <a:lnTo>
                    <a:pt x="429" y="99"/>
                  </a:lnTo>
                  <a:lnTo>
                    <a:pt x="447" y="67"/>
                  </a:lnTo>
                  <a:lnTo>
                    <a:pt x="465" y="36"/>
                  </a:lnTo>
                  <a:lnTo>
                    <a:pt x="479" y="6"/>
                  </a:lnTo>
                  <a:lnTo>
                    <a:pt x="465" y="0"/>
                  </a:lnTo>
                  <a:lnTo>
                    <a:pt x="449" y="28"/>
                  </a:lnTo>
                  <a:lnTo>
                    <a:pt x="433" y="58"/>
                  </a:lnTo>
                  <a:lnTo>
                    <a:pt x="414" y="91"/>
                  </a:lnTo>
                  <a:lnTo>
                    <a:pt x="394" y="121"/>
                  </a:lnTo>
                  <a:lnTo>
                    <a:pt x="372" y="155"/>
                  </a:lnTo>
                  <a:lnTo>
                    <a:pt x="348" y="188"/>
                  </a:lnTo>
                  <a:lnTo>
                    <a:pt x="321" y="222"/>
                  </a:lnTo>
                  <a:lnTo>
                    <a:pt x="293" y="257"/>
                  </a:lnTo>
                  <a:lnTo>
                    <a:pt x="230" y="331"/>
                  </a:lnTo>
                  <a:lnTo>
                    <a:pt x="162" y="408"/>
                  </a:lnTo>
                  <a:lnTo>
                    <a:pt x="85" y="487"/>
                  </a:lnTo>
                  <a:lnTo>
                    <a:pt x="0" y="572"/>
                  </a:lnTo>
                  <a:lnTo>
                    <a:pt x="12" y="584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57" name="Freeform 1331"/>
            <p:cNvSpPr>
              <a:spLocks/>
            </p:cNvSpPr>
            <p:nvPr/>
          </p:nvSpPr>
          <p:spPr bwMode="auto">
            <a:xfrm>
              <a:off x="4539" y="2364"/>
              <a:ext cx="1184" cy="997"/>
            </a:xfrm>
            <a:custGeom>
              <a:avLst/>
              <a:gdLst>
                <a:gd name="T0" fmla="*/ 2 w 1184"/>
                <a:gd name="T1" fmla="*/ 995 h 997"/>
                <a:gd name="T2" fmla="*/ 11 w 1184"/>
                <a:gd name="T3" fmla="*/ 993 h 997"/>
                <a:gd name="T4" fmla="*/ 199 w 1184"/>
                <a:gd name="T5" fmla="*/ 847 h 997"/>
                <a:gd name="T6" fmla="*/ 375 w 1184"/>
                <a:gd name="T7" fmla="*/ 708 h 997"/>
                <a:gd name="T8" fmla="*/ 539 w 1184"/>
                <a:gd name="T9" fmla="*/ 574 h 997"/>
                <a:gd name="T10" fmla="*/ 690 w 1184"/>
                <a:gd name="T11" fmla="*/ 449 h 997"/>
                <a:gd name="T12" fmla="*/ 830 w 1184"/>
                <a:gd name="T13" fmla="*/ 329 h 997"/>
                <a:gd name="T14" fmla="*/ 959 w 1184"/>
                <a:gd name="T15" fmla="*/ 218 h 997"/>
                <a:gd name="T16" fmla="*/ 1077 w 1184"/>
                <a:gd name="T17" fmla="*/ 111 h 997"/>
                <a:gd name="T18" fmla="*/ 1184 w 1184"/>
                <a:gd name="T19" fmla="*/ 12 h 997"/>
                <a:gd name="T20" fmla="*/ 1172 w 1184"/>
                <a:gd name="T21" fmla="*/ 0 h 997"/>
                <a:gd name="T22" fmla="*/ 1064 w 1184"/>
                <a:gd name="T23" fmla="*/ 99 h 997"/>
                <a:gd name="T24" fmla="*/ 947 w 1184"/>
                <a:gd name="T25" fmla="*/ 206 h 997"/>
                <a:gd name="T26" fmla="*/ 820 w 1184"/>
                <a:gd name="T27" fmla="*/ 317 h 997"/>
                <a:gd name="T28" fmla="*/ 678 w 1184"/>
                <a:gd name="T29" fmla="*/ 437 h 997"/>
                <a:gd name="T30" fmla="*/ 526 w 1184"/>
                <a:gd name="T31" fmla="*/ 562 h 997"/>
                <a:gd name="T32" fmla="*/ 365 w 1184"/>
                <a:gd name="T33" fmla="*/ 693 h 997"/>
                <a:gd name="T34" fmla="*/ 189 w 1184"/>
                <a:gd name="T35" fmla="*/ 833 h 997"/>
                <a:gd name="T36" fmla="*/ 0 w 1184"/>
                <a:gd name="T37" fmla="*/ 980 h 997"/>
                <a:gd name="T38" fmla="*/ 6 w 1184"/>
                <a:gd name="T39" fmla="*/ 978 h 997"/>
                <a:gd name="T40" fmla="*/ 2 w 1184"/>
                <a:gd name="T41" fmla="*/ 995 h 997"/>
                <a:gd name="T42" fmla="*/ 6 w 1184"/>
                <a:gd name="T43" fmla="*/ 997 h 997"/>
                <a:gd name="T44" fmla="*/ 11 w 1184"/>
                <a:gd name="T45" fmla="*/ 993 h 997"/>
                <a:gd name="T46" fmla="*/ 2 w 1184"/>
                <a:gd name="T47" fmla="*/ 995 h 99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84" h="997">
                  <a:moveTo>
                    <a:pt x="2" y="995"/>
                  </a:moveTo>
                  <a:lnTo>
                    <a:pt x="11" y="993"/>
                  </a:lnTo>
                  <a:lnTo>
                    <a:pt x="199" y="847"/>
                  </a:lnTo>
                  <a:lnTo>
                    <a:pt x="375" y="708"/>
                  </a:lnTo>
                  <a:lnTo>
                    <a:pt x="539" y="574"/>
                  </a:lnTo>
                  <a:lnTo>
                    <a:pt x="690" y="449"/>
                  </a:lnTo>
                  <a:lnTo>
                    <a:pt x="830" y="329"/>
                  </a:lnTo>
                  <a:lnTo>
                    <a:pt x="959" y="218"/>
                  </a:lnTo>
                  <a:lnTo>
                    <a:pt x="1077" y="111"/>
                  </a:lnTo>
                  <a:lnTo>
                    <a:pt x="1184" y="12"/>
                  </a:lnTo>
                  <a:lnTo>
                    <a:pt x="1172" y="0"/>
                  </a:lnTo>
                  <a:lnTo>
                    <a:pt x="1064" y="99"/>
                  </a:lnTo>
                  <a:lnTo>
                    <a:pt x="947" y="206"/>
                  </a:lnTo>
                  <a:lnTo>
                    <a:pt x="820" y="317"/>
                  </a:lnTo>
                  <a:lnTo>
                    <a:pt x="678" y="437"/>
                  </a:lnTo>
                  <a:lnTo>
                    <a:pt x="526" y="562"/>
                  </a:lnTo>
                  <a:lnTo>
                    <a:pt x="365" y="693"/>
                  </a:lnTo>
                  <a:lnTo>
                    <a:pt x="189" y="833"/>
                  </a:lnTo>
                  <a:lnTo>
                    <a:pt x="0" y="980"/>
                  </a:lnTo>
                  <a:lnTo>
                    <a:pt x="6" y="978"/>
                  </a:lnTo>
                  <a:lnTo>
                    <a:pt x="2" y="995"/>
                  </a:lnTo>
                  <a:lnTo>
                    <a:pt x="6" y="997"/>
                  </a:lnTo>
                  <a:lnTo>
                    <a:pt x="11" y="993"/>
                  </a:lnTo>
                  <a:lnTo>
                    <a:pt x="2" y="99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58" name="Freeform 1332"/>
            <p:cNvSpPr>
              <a:spLocks/>
            </p:cNvSpPr>
            <p:nvPr/>
          </p:nvSpPr>
          <p:spPr bwMode="auto">
            <a:xfrm>
              <a:off x="4274" y="2896"/>
              <a:ext cx="271" cy="463"/>
            </a:xfrm>
            <a:custGeom>
              <a:avLst/>
              <a:gdLst>
                <a:gd name="T0" fmla="*/ 0 w 271"/>
                <a:gd name="T1" fmla="*/ 0 h 463"/>
                <a:gd name="T2" fmla="*/ 4 w 271"/>
                <a:gd name="T3" fmla="*/ 42 h 463"/>
                <a:gd name="T4" fmla="*/ 9 w 271"/>
                <a:gd name="T5" fmla="*/ 83 h 463"/>
                <a:gd name="T6" fmla="*/ 15 w 271"/>
                <a:gd name="T7" fmla="*/ 121 h 463"/>
                <a:gd name="T8" fmla="*/ 23 w 271"/>
                <a:gd name="T9" fmla="*/ 159 h 463"/>
                <a:gd name="T10" fmla="*/ 33 w 271"/>
                <a:gd name="T11" fmla="*/ 196 h 463"/>
                <a:gd name="T12" fmla="*/ 45 w 271"/>
                <a:gd name="T13" fmla="*/ 230 h 463"/>
                <a:gd name="T14" fmla="*/ 57 w 271"/>
                <a:gd name="T15" fmla="*/ 262 h 463"/>
                <a:gd name="T16" fmla="*/ 73 w 271"/>
                <a:gd name="T17" fmla="*/ 295 h 463"/>
                <a:gd name="T18" fmla="*/ 91 w 271"/>
                <a:gd name="T19" fmla="*/ 323 h 463"/>
                <a:gd name="T20" fmla="*/ 110 w 271"/>
                <a:gd name="T21" fmla="*/ 351 h 463"/>
                <a:gd name="T22" fmla="*/ 132 w 271"/>
                <a:gd name="T23" fmla="*/ 376 h 463"/>
                <a:gd name="T24" fmla="*/ 154 w 271"/>
                <a:gd name="T25" fmla="*/ 398 h 463"/>
                <a:gd name="T26" fmla="*/ 180 w 271"/>
                <a:gd name="T27" fmla="*/ 418 h 463"/>
                <a:gd name="T28" fmla="*/ 207 w 271"/>
                <a:gd name="T29" fmla="*/ 436 h 463"/>
                <a:gd name="T30" fmla="*/ 235 w 271"/>
                <a:gd name="T31" fmla="*/ 451 h 463"/>
                <a:gd name="T32" fmla="*/ 267 w 271"/>
                <a:gd name="T33" fmla="*/ 463 h 463"/>
                <a:gd name="T34" fmla="*/ 271 w 271"/>
                <a:gd name="T35" fmla="*/ 446 h 463"/>
                <a:gd name="T36" fmla="*/ 243 w 271"/>
                <a:gd name="T37" fmla="*/ 434 h 463"/>
                <a:gd name="T38" fmla="*/ 215 w 271"/>
                <a:gd name="T39" fmla="*/ 420 h 463"/>
                <a:gd name="T40" fmla="*/ 191 w 271"/>
                <a:gd name="T41" fmla="*/ 404 h 463"/>
                <a:gd name="T42" fmla="*/ 166 w 271"/>
                <a:gd name="T43" fmla="*/ 386 h 463"/>
                <a:gd name="T44" fmla="*/ 144 w 271"/>
                <a:gd name="T45" fmla="*/ 364 h 463"/>
                <a:gd name="T46" fmla="*/ 124 w 271"/>
                <a:gd name="T47" fmla="*/ 339 h 463"/>
                <a:gd name="T48" fmla="*/ 106 w 271"/>
                <a:gd name="T49" fmla="*/ 315 h 463"/>
                <a:gd name="T50" fmla="*/ 87 w 271"/>
                <a:gd name="T51" fmla="*/ 287 h 463"/>
                <a:gd name="T52" fmla="*/ 73 w 271"/>
                <a:gd name="T53" fmla="*/ 256 h 463"/>
                <a:gd name="T54" fmla="*/ 59 w 271"/>
                <a:gd name="T55" fmla="*/ 224 h 463"/>
                <a:gd name="T56" fmla="*/ 49 w 271"/>
                <a:gd name="T57" fmla="*/ 192 h 463"/>
                <a:gd name="T58" fmla="*/ 39 w 271"/>
                <a:gd name="T59" fmla="*/ 155 h 463"/>
                <a:gd name="T60" fmla="*/ 31 w 271"/>
                <a:gd name="T61" fmla="*/ 119 h 463"/>
                <a:gd name="T62" fmla="*/ 25 w 271"/>
                <a:gd name="T63" fmla="*/ 81 h 463"/>
                <a:gd name="T64" fmla="*/ 21 w 271"/>
                <a:gd name="T65" fmla="*/ 40 h 463"/>
                <a:gd name="T66" fmla="*/ 19 w 271"/>
                <a:gd name="T67" fmla="*/ 0 h 463"/>
                <a:gd name="T68" fmla="*/ 0 w 271"/>
                <a:gd name="T69" fmla="*/ 0 h 4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71" h="463">
                  <a:moveTo>
                    <a:pt x="0" y="0"/>
                  </a:moveTo>
                  <a:lnTo>
                    <a:pt x="4" y="42"/>
                  </a:lnTo>
                  <a:lnTo>
                    <a:pt x="9" y="83"/>
                  </a:lnTo>
                  <a:lnTo>
                    <a:pt x="15" y="121"/>
                  </a:lnTo>
                  <a:lnTo>
                    <a:pt x="23" y="159"/>
                  </a:lnTo>
                  <a:lnTo>
                    <a:pt x="33" y="196"/>
                  </a:lnTo>
                  <a:lnTo>
                    <a:pt x="45" y="230"/>
                  </a:lnTo>
                  <a:lnTo>
                    <a:pt x="57" y="262"/>
                  </a:lnTo>
                  <a:lnTo>
                    <a:pt x="73" y="295"/>
                  </a:lnTo>
                  <a:lnTo>
                    <a:pt x="91" y="323"/>
                  </a:lnTo>
                  <a:lnTo>
                    <a:pt x="110" y="351"/>
                  </a:lnTo>
                  <a:lnTo>
                    <a:pt x="132" y="376"/>
                  </a:lnTo>
                  <a:lnTo>
                    <a:pt x="154" y="398"/>
                  </a:lnTo>
                  <a:lnTo>
                    <a:pt x="180" y="418"/>
                  </a:lnTo>
                  <a:lnTo>
                    <a:pt x="207" y="436"/>
                  </a:lnTo>
                  <a:lnTo>
                    <a:pt x="235" y="451"/>
                  </a:lnTo>
                  <a:lnTo>
                    <a:pt x="267" y="463"/>
                  </a:lnTo>
                  <a:lnTo>
                    <a:pt x="271" y="446"/>
                  </a:lnTo>
                  <a:lnTo>
                    <a:pt x="243" y="434"/>
                  </a:lnTo>
                  <a:lnTo>
                    <a:pt x="215" y="420"/>
                  </a:lnTo>
                  <a:lnTo>
                    <a:pt x="191" y="404"/>
                  </a:lnTo>
                  <a:lnTo>
                    <a:pt x="166" y="386"/>
                  </a:lnTo>
                  <a:lnTo>
                    <a:pt x="144" y="364"/>
                  </a:lnTo>
                  <a:lnTo>
                    <a:pt x="124" y="339"/>
                  </a:lnTo>
                  <a:lnTo>
                    <a:pt x="106" y="315"/>
                  </a:lnTo>
                  <a:lnTo>
                    <a:pt x="87" y="287"/>
                  </a:lnTo>
                  <a:lnTo>
                    <a:pt x="73" y="256"/>
                  </a:lnTo>
                  <a:lnTo>
                    <a:pt x="59" y="224"/>
                  </a:lnTo>
                  <a:lnTo>
                    <a:pt x="49" y="192"/>
                  </a:lnTo>
                  <a:lnTo>
                    <a:pt x="39" y="155"/>
                  </a:lnTo>
                  <a:lnTo>
                    <a:pt x="31" y="119"/>
                  </a:lnTo>
                  <a:lnTo>
                    <a:pt x="25" y="81"/>
                  </a:lnTo>
                  <a:lnTo>
                    <a:pt x="21" y="4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59" name="Freeform 1333"/>
            <p:cNvSpPr>
              <a:spLocks/>
            </p:cNvSpPr>
            <p:nvPr/>
          </p:nvSpPr>
          <p:spPr bwMode="auto">
            <a:xfrm>
              <a:off x="4274" y="2568"/>
              <a:ext cx="53" cy="328"/>
            </a:xfrm>
            <a:custGeom>
              <a:avLst/>
              <a:gdLst>
                <a:gd name="T0" fmla="*/ 37 w 53"/>
                <a:gd name="T1" fmla="*/ 0 h 328"/>
                <a:gd name="T2" fmla="*/ 27 w 53"/>
                <a:gd name="T3" fmla="*/ 43 h 328"/>
                <a:gd name="T4" fmla="*/ 19 w 53"/>
                <a:gd name="T5" fmla="*/ 85 h 328"/>
                <a:gd name="T6" fmla="*/ 13 w 53"/>
                <a:gd name="T7" fmla="*/ 128 h 328"/>
                <a:gd name="T8" fmla="*/ 6 w 53"/>
                <a:gd name="T9" fmla="*/ 168 h 328"/>
                <a:gd name="T10" fmla="*/ 2 w 53"/>
                <a:gd name="T11" fmla="*/ 208 h 328"/>
                <a:gd name="T12" fmla="*/ 0 w 53"/>
                <a:gd name="T13" fmla="*/ 249 h 328"/>
                <a:gd name="T14" fmla="*/ 0 w 53"/>
                <a:gd name="T15" fmla="*/ 289 h 328"/>
                <a:gd name="T16" fmla="*/ 0 w 53"/>
                <a:gd name="T17" fmla="*/ 328 h 328"/>
                <a:gd name="T18" fmla="*/ 19 w 53"/>
                <a:gd name="T19" fmla="*/ 328 h 328"/>
                <a:gd name="T20" fmla="*/ 17 w 53"/>
                <a:gd name="T21" fmla="*/ 289 h 328"/>
                <a:gd name="T22" fmla="*/ 19 w 53"/>
                <a:gd name="T23" fmla="*/ 249 h 328"/>
                <a:gd name="T24" fmla="*/ 21 w 53"/>
                <a:gd name="T25" fmla="*/ 210 h 328"/>
                <a:gd name="T26" fmla="*/ 25 w 53"/>
                <a:gd name="T27" fmla="*/ 170 h 328"/>
                <a:gd name="T28" fmla="*/ 29 w 53"/>
                <a:gd name="T29" fmla="*/ 130 h 328"/>
                <a:gd name="T30" fmla="*/ 35 w 53"/>
                <a:gd name="T31" fmla="*/ 89 h 328"/>
                <a:gd name="T32" fmla="*/ 43 w 53"/>
                <a:gd name="T33" fmla="*/ 47 h 328"/>
                <a:gd name="T34" fmla="*/ 53 w 53"/>
                <a:gd name="T35" fmla="*/ 4 h 328"/>
                <a:gd name="T36" fmla="*/ 37 w 53"/>
                <a:gd name="T37" fmla="*/ 0 h 3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3" h="328">
                  <a:moveTo>
                    <a:pt x="37" y="0"/>
                  </a:moveTo>
                  <a:lnTo>
                    <a:pt x="27" y="43"/>
                  </a:lnTo>
                  <a:lnTo>
                    <a:pt x="19" y="85"/>
                  </a:lnTo>
                  <a:lnTo>
                    <a:pt x="13" y="128"/>
                  </a:lnTo>
                  <a:lnTo>
                    <a:pt x="6" y="168"/>
                  </a:lnTo>
                  <a:lnTo>
                    <a:pt x="2" y="208"/>
                  </a:lnTo>
                  <a:lnTo>
                    <a:pt x="0" y="249"/>
                  </a:lnTo>
                  <a:lnTo>
                    <a:pt x="0" y="289"/>
                  </a:lnTo>
                  <a:lnTo>
                    <a:pt x="0" y="328"/>
                  </a:lnTo>
                  <a:lnTo>
                    <a:pt x="19" y="328"/>
                  </a:lnTo>
                  <a:lnTo>
                    <a:pt x="17" y="289"/>
                  </a:lnTo>
                  <a:lnTo>
                    <a:pt x="19" y="249"/>
                  </a:lnTo>
                  <a:lnTo>
                    <a:pt x="21" y="210"/>
                  </a:lnTo>
                  <a:lnTo>
                    <a:pt x="25" y="170"/>
                  </a:lnTo>
                  <a:lnTo>
                    <a:pt x="29" y="130"/>
                  </a:lnTo>
                  <a:lnTo>
                    <a:pt x="35" y="89"/>
                  </a:lnTo>
                  <a:lnTo>
                    <a:pt x="43" y="47"/>
                  </a:lnTo>
                  <a:lnTo>
                    <a:pt x="53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60" name="Freeform 1334"/>
            <p:cNvSpPr>
              <a:spLocks/>
            </p:cNvSpPr>
            <p:nvPr/>
          </p:nvSpPr>
          <p:spPr bwMode="auto">
            <a:xfrm>
              <a:off x="4311" y="2249"/>
              <a:ext cx="129" cy="323"/>
            </a:xfrm>
            <a:custGeom>
              <a:avLst/>
              <a:gdLst>
                <a:gd name="T0" fmla="*/ 113 w 129"/>
                <a:gd name="T1" fmla="*/ 0 h 323"/>
                <a:gd name="T2" fmla="*/ 95 w 129"/>
                <a:gd name="T3" fmla="*/ 40 h 323"/>
                <a:gd name="T4" fmla="*/ 79 w 129"/>
                <a:gd name="T5" fmla="*/ 79 h 323"/>
                <a:gd name="T6" fmla="*/ 63 w 129"/>
                <a:gd name="T7" fmla="*/ 119 h 323"/>
                <a:gd name="T8" fmla="*/ 46 w 129"/>
                <a:gd name="T9" fmla="*/ 159 h 323"/>
                <a:gd name="T10" fmla="*/ 34 w 129"/>
                <a:gd name="T11" fmla="*/ 200 h 323"/>
                <a:gd name="T12" fmla="*/ 20 w 129"/>
                <a:gd name="T13" fmla="*/ 240 h 323"/>
                <a:gd name="T14" fmla="*/ 10 w 129"/>
                <a:gd name="T15" fmla="*/ 281 h 323"/>
                <a:gd name="T16" fmla="*/ 0 w 129"/>
                <a:gd name="T17" fmla="*/ 319 h 323"/>
                <a:gd name="T18" fmla="*/ 16 w 129"/>
                <a:gd name="T19" fmla="*/ 323 h 323"/>
                <a:gd name="T20" fmla="*/ 26 w 129"/>
                <a:gd name="T21" fmla="*/ 285 h 323"/>
                <a:gd name="T22" fmla="*/ 36 w 129"/>
                <a:gd name="T23" fmla="*/ 244 h 323"/>
                <a:gd name="T24" fmla="*/ 50 w 129"/>
                <a:gd name="T25" fmla="*/ 206 h 323"/>
                <a:gd name="T26" fmla="*/ 63 w 129"/>
                <a:gd name="T27" fmla="*/ 165 h 323"/>
                <a:gd name="T28" fmla="*/ 77 w 129"/>
                <a:gd name="T29" fmla="*/ 125 h 323"/>
                <a:gd name="T30" fmla="*/ 93 w 129"/>
                <a:gd name="T31" fmla="*/ 87 h 323"/>
                <a:gd name="T32" fmla="*/ 111 w 129"/>
                <a:gd name="T33" fmla="*/ 46 h 323"/>
                <a:gd name="T34" fmla="*/ 129 w 129"/>
                <a:gd name="T35" fmla="*/ 6 h 323"/>
                <a:gd name="T36" fmla="*/ 113 w 129"/>
                <a:gd name="T37" fmla="*/ 0 h 32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29" h="323">
                  <a:moveTo>
                    <a:pt x="113" y="0"/>
                  </a:moveTo>
                  <a:lnTo>
                    <a:pt x="95" y="40"/>
                  </a:lnTo>
                  <a:lnTo>
                    <a:pt x="79" y="79"/>
                  </a:lnTo>
                  <a:lnTo>
                    <a:pt x="63" y="119"/>
                  </a:lnTo>
                  <a:lnTo>
                    <a:pt x="46" y="159"/>
                  </a:lnTo>
                  <a:lnTo>
                    <a:pt x="34" y="200"/>
                  </a:lnTo>
                  <a:lnTo>
                    <a:pt x="20" y="240"/>
                  </a:lnTo>
                  <a:lnTo>
                    <a:pt x="10" y="281"/>
                  </a:lnTo>
                  <a:lnTo>
                    <a:pt x="0" y="319"/>
                  </a:lnTo>
                  <a:lnTo>
                    <a:pt x="16" y="323"/>
                  </a:lnTo>
                  <a:lnTo>
                    <a:pt x="26" y="285"/>
                  </a:lnTo>
                  <a:lnTo>
                    <a:pt x="36" y="244"/>
                  </a:lnTo>
                  <a:lnTo>
                    <a:pt x="50" y="206"/>
                  </a:lnTo>
                  <a:lnTo>
                    <a:pt x="63" y="165"/>
                  </a:lnTo>
                  <a:lnTo>
                    <a:pt x="77" y="125"/>
                  </a:lnTo>
                  <a:lnTo>
                    <a:pt x="93" y="87"/>
                  </a:lnTo>
                  <a:lnTo>
                    <a:pt x="111" y="46"/>
                  </a:lnTo>
                  <a:lnTo>
                    <a:pt x="129" y="6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61" name="Freeform 1335"/>
            <p:cNvSpPr>
              <a:spLocks/>
            </p:cNvSpPr>
            <p:nvPr/>
          </p:nvSpPr>
          <p:spPr bwMode="auto">
            <a:xfrm>
              <a:off x="4424" y="2245"/>
              <a:ext cx="16" cy="10"/>
            </a:xfrm>
            <a:custGeom>
              <a:avLst/>
              <a:gdLst>
                <a:gd name="T0" fmla="*/ 16 w 16"/>
                <a:gd name="T1" fmla="*/ 8 h 10"/>
                <a:gd name="T2" fmla="*/ 0 w 16"/>
                <a:gd name="T3" fmla="*/ 2 h 10"/>
                <a:gd name="T4" fmla="*/ 0 w 16"/>
                <a:gd name="T5" fmla="*/ 4 h 10"/>
                <a:gd name="T6" fmla="*/ 16 w 16"/>
                <a:gd name="T7" fmla="*/ 10 h 10"/>
                <a:gd name="T8" fmla="*/ 16 w 16"/>
                <a:gd name="T9" fmla="*/ 8 h 10"/>
                <a:gd name="T10" fmla="*/ 16 w 16"/>
                <a:gd name="T11" fmla="*/ 6 h 10"/>
                <a:gd name="T12" fmla="*/ 2 w 16"/>
                <a:gd name="T13" fmla="*/ 0 h 10"/>
                <a:gd name="T14" fmla="*/ 16 w 16"/>
                <a:gd name="T15" fmla="*/ 8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" h="10">
                  <a:moveTo>
                    <a:pt x="16" y="8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2" y="0"/>
                  </a:lnTo>
                  <a:lnTo>
                    <a:pt x="16" y="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62" name="Freeform 1336"/>
            <p:cNvSpPr>
              <a:spLocks/>
            </p:cNvSpPr>
            <p:nvPr/>
          </p:nvSpPr>
          <p:spPr bwMode="auto">
            <a:xfrm>
              <a:off x="3959" y="2245"/>
              <a:ext cx="481" cy="588"/>
            </a:xfrm>
            <a:custGeom>
              <a:avLst/>
              <a:gdLst>
                <a:gd name="T0" fmla="*/ 12 w 481"/>
                <a:gd name="T1" fmla="*/ 588 h 588"/>
                <a:gd name="T2" fmla="*/ 89 w 481"/>
                <a:gd name="T3" fmla="*/ 503 h 588"/>
                <a:gd name="T4" fmla="*/ 160 w 481"/>
                <a:gd name="T5" fmla="*/ 422 h 588"/>
                <a:gd name="T6" fmla="*/ 224 w 481"/>
                <a:gd name="T7" fmla="*/ 343 h 588"/>
                <a:gd name="T8" fmla="*/ 285 w 481"/>
                <a:gd name="T9" fmla="*/ 271 h 588"/>
                <a:gd name="T10" fmla="*/ 342 w 481"/>
                <a:gd name="T11" fmla="*/ 200 h 588"/>
                <a:gd name="T12" fmla="*/ 392 w 481"/>
                <a:gd name="T13" fmla="*/ 133 h 588"/>
                <a:gd name="T14" fmla="*/ 439 w 481"/>
                <a:gd name="T15" fmla="*/ 68 h 588"/>
                <a:gd name="T16" fmla="*/ 481 w 481"/>
                <a:gd name="T17" fmla="*/ 8 h 588"/>
                <a:gd name="T18" fmla="*/ 467 w 481"/>
                <a:gd name="T19" fmla="*/ 0 h 588"/>
                <a:gd name="T20" fmla="*/ 425 w 481"/>
                <a:gd name="T21" fmla="*/ 58 h 588"/>
                <a:gd name="T22" fmla="*/ 378 w 481"/>
                <a:gd name="T23" fmla="*/ 123 h 588"/>
                <a:gd name="T24" fmla="*/ 328 w 481"/>
                <a:gd name="T25" fmla="*/ 190 h 588"/>
                <a:gd name="T26" fmla="*/ 273 w 481"/>
                <a:gd name="T27" fmla="*/ 258 h 588"/>
                <a:gd name="T28" fmla="*/ 212 w 481"/>
                <a:gd name="T29" fmla="*/ 333 h 588"/>
                <a:gd name="T30" fmla="*/ 145 w 481"/>
                <a:gd name="T31" fmla="*/ 410 h 588"/>
                <a:gd name="T32" fmla="*/ 75 w 481"/>
                <a:gd name="T33" fmla="*/ 491 h 588"/>
                <a:gd name="T34" fmla="*/ 0 w 481"/>
                <a:gd name="T35" fmla="*/ 576 h 588"/>
                <a:gd name="T36" fmla="*/ 12 w 481"/>
                <a:gd name="T37" fmla="*/ 588 h 5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81" h="588">
                  <a:moveTo>
                    <a:pt x="12" y="588"/>
                  </a:moveTo>
                  <a:lnTo>
                    <a:pt x="89" y="503"/>
                  </a:lnTo>
                  <a:lnTo>
                    <a:pt x="160" y="422"/>
                  </a:lnTo>
                  <a:lnTo>
                    <a:pt x="224" y="343"/>
                  </a:lnTo>
                  <a:lnTo>
                    <a:pt x="285" y="271"/>
                  </a:lnTo>
                  <a:lnTo>
                    <a:pt x="342" y="200"/>
                  </a:lnTo>
                  <a:lnTo>
                    <a:pt x="392" y="133"/>
                  </a:lnTo>
                  <a:lnTo>
                    <a:pt x="439" y="68"/>
                  </a:lnTo>
                  <a:lnTo>
                    <a:pt x="481" y="8"/>
                  </a:lnTo>
                  <a:lnTo>
                    <a:pt x="467" y="0"/>
                  </a:lnTo>
                  <a:lnTo>
                    <a:pt x="425" y="58"/>
                  </a:lnTo>
                  <a:lnTo>
                    <a:pt x="378" y="123"/>
                  </a:lnTo>
                  <a:lnTo>
                    <a:pt x="328" y="190"/>
                  </a:lnTo>
                  <a:lnTo>
                    <a:pt x="273" y="258"/>
                  </a:lnTo>
                  <a:lnTo>
                    <a:pt x="212" y="333"/>
                  </a:lnTo>
                  <a:lnTo>
                    <a:pt x="145" y="410"/>
                  </a:lnTo>
                  <a:lnTo>
                    <a:pt x="75" y="491"/>
                  </a:lnTo>
                  <a:lnTo>
                    <a:pt x="0" y="576"/>
                  </a:lnTo>
                  <a:lnTo>
                    <a:pt x="12" y="58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63" name="Freeform 1337"/>
            <p:cNvSpPr>
              <a:spLocks/>
            </p:cNvSpPr>
            <p:nvPr/>
          </p:nvSpPr>
          <p:spPr bwMode="auto">
            <a:xfrm>
              <a:off x="2949" y="2821"/>
              <a:ext cx="1022" cy="1007"/>
            </a:xfrm>
            <a:custGeom>
              <a:avLst/>
              <a:gdLst>
                <a:gd name="T0" fmla="*/ 10 w 1022"/>
                <a:gd name="T1" fmla="*/ 1007 h 1007"/>
                <a:gd name="T2" fmla="*/ 172 w 1022"/>
                <a:gd name="T3" fmla="*/ 859 h 1007"/>
                <a:gd name="T4" fmla="*/ 322 w 1022"/>
                <a:gd name="T5" fmla="*/ 720 h 1007"/>
                <a:gd name="T6" fmla="*/ 464 w 1022"/>
                <a:gd name="T7" fmla="*/ 586 h 1007"/>
                <a:gd name="T8" fmla="*/ 593 w 1022"/>
                <a:gd name="T9" fmla="*/ 459 h 1007"/>
                <a:gd name="T10" fmla="*/ 714 w 1022"/>
                <a:gd name="T11" fmla="*/ 337 h 1007"/>
                <a:gd name="T12" fmla="*/ 826 w 1022"/>
                <a:gd name="T13" fmla="*/ 222 h 1007"/>
                <a:gd name="T14" fmla="*/ 927 w 1022"/>
                <a:gd name="T15" fmla="*/ 115 h 1007"/>
                <a:gd name="T16" fmla="*/ 1022 w 1022"/>
                <a:gd name="T17" fmla="*/ 12 h 1007"/>
                <a:gd name="T18" fmla="*/ 1010 w 1022"/>
                <a:gd name="T19" fmla="*/ 0 h 1007"/>
                <a:gd name="T20" fmla="*/ 915 w 1022"/>
                <a:gd name="T21" fmla="*/ 103 h 1007"/>
                <a:gd name="T22" fmla="*/ 814 w 1022"/>
                <a:gd name="T23" fmla="*/ 210 h 1007"/>
                <a:gd name="T24" fmla="*/ 702 w 1022"/>
                <a:gd name="T25" fmla="*/ 325 h 1007"/>
                <a:gd name="T26" fmla="*/ 581 w 1022"/>
                <a:gd name="T27" fmla="*/ 447 h 1007"/>
                <a:gd name="T28" fmla="*/ 451 w 1022"/>
                <a:gd name="T29" fmla="*/ 574 h 1007"/>
                <a:gd name="T30" fmla="*/ 312 w 1022"/>
                <a:gd name="T31" fmla="*/ 707 h 1007"/>
                <a:gd name="T32" fmla="*/ 160 w 1022"/>
                <a:gd name="T33" fmla="*/ 847 h 1007"/>
                <a:gd name="T34" fmla="*/ 0 w 1022"/>
                <a:gd name="T35" fmla="*/ 995 h 1007"/>
                <a:gd name="T36" fmla="*/ 10 w 1022"/>
                <a:gd name="T37" fmla="*/ 1007 h 100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22" h="1007">
                  <a:moveTo>
                    <a:pt x="10" y="1007"/>
                  </a:moveTo>
                  <a:lnTo>
                    <a:pt x="172" y="859"/>
                  </a:lnTo>
                  <a:lnTo>
                    <a:pt x="322" y="720"/>
                  </a:lnTo>
                  <a:lnTo>
                    <a:pt x="464" y="586"/>
                  </a:lnTo>
                  <a:lnTo>
                    <a:pt x="593" y="459"/>
                  </a:lnTo>
                  <a:lnTo>
                    <a:pt x="714" y="337"/>
                  </a:lnTo>
                  <a:lnTo>
                    <a:pt x="826" y="222"/>
                  </a:lnTo>
                  <a:lnTo>
                    <a:pt x="927" y="115"/>
                  </a:lnTo>
                  <a:lnTo>
                    <a:pt x="1022" y="12"/>
                  </a:lnTo>
                  <a:lnTo>
                    <a:pt x="1010" y="0"/>
                  </a:lnTo>
                  <a:lnTo>
                    <a:pt x="915" y="103"/>
                  </a:lnTo>
                  <a:lnTo>
                    <a:pt x="814" y="210"/>
                  </a:lnTo>
                  <a:lnTo>
                    <a:pt x="702" y="325"/>
                  </a:lnTo>
                  <a:lnTo>
                    <a:pt x="581" y="447"/>
                  </a:lnTo>
                  <a:lnTo>
                    <a:pt x="451" y="574"/>
                  </a:lnTo>
                  <a:lnTo>
                    <a:pt x="312" y="707"/>
                  </a:lnTo>
                  <a:lnTo>
                    <a:pt x="160" y="847"/>
                  </a:lnTo>
                  <a:lnTo>
                    <a:pt x="0" y="995"/>
                  </a:lnTo>
                  <a:lnTo>
                    <a:pt x="10" y="1007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64" name="Freeform 1338"/>
            <p:cNvSpPr>
              <a:spLocks/>
            </p:cNvSpPr>
            <p:nvPr/>
          </p:nvSpPr>
          <p:spPr bwMode="auto">
            <a:xfrm>
              <a:off x="2947" y="3403"/>
              <a:ext cx="162" cy="425"/>
            </a:xfrm>
            <a:custGeom>
              <a:avLst/>
              <a:gdLst>
                <a:gd name="T0" fmla="*/ 146 w 162"/>
                <a:gd name="T1" fmla="*/ 0 h 425"/>
                <a:gd name="T2" fmla="*/ 108 w 162"/>
                <a:gd name="T3" fmla="*/ 91 h 425"/>
                <a:gd name="T4" fmla="*/ 75 w 162"/>
                <a:gd name="T5" fmla="*/ 172 h 425"/>
                <a:gd name="T6" fmla="*/ 49 w 162"/>
                <a:gd name="T7" fmla="*/ 245 h 425"/>
                <a:gd name="T8" fmla="*/ 29 w 162"/>
                <a:gd name="T9" fmla="*/ 305 h 425"/>
                <a:gd name="T10" fmla="*/ 15 w 162"/>
                <a:gd name="T11" fmla="*/ 354 h 425"/>
                <a:gd name="T12" fmla="*/ 4 w 162"/>
                <a:gd name="T13" fmla="*/ 388 h 425"/>
                <a:gd name="T14" fmla="*/ 0 w 162"/>
                <a:gd name="T15" fmla="*/ 411 h 425"/>
                <a:gd name="T16" fmla="*/ 12 w 162"/>
                <a:gd name="T17" fmla="*/ 425 h 425"/>
                <a:gd name="T18" fmla="*/ 2 w 162"/>
                <a:gd name="T19" fmla="*/ 413 h 425"/>
                <a:gd name="T20" fmla="*/ 17 w 162"/>
                <a:gd name="T21" fmla="*/ 415 h 425"/>
                <a:gd name="T22" fmla="*/ 21 w 162"/>
                <a:gd name="T23" fmla="*/ 392 h 425"/>
                <a:gd name="T24" fmla="*/ 31 w 162"/>
                <a:gd name="T25" fmla="*/ 358 h 425"/>
                <a:gd name="T26" fmla="*/ 45 w 162"/>
                <a:gd name="T27" fmla="*/ 309 h 425"/>
                <a:gd name="T28" fmla="*/ 65 w 162"/>
                <a:gd name="T29" fmla="*/ 251 h 425"/>
                <a:gd name="T30" fmla="*/ 91 w 162"/>
                <a:gd name="T31" fmla="*/ 178 h 425"/>
                <a:gd name="T32" fmla="*/ 124 w 162"/>
                <a:gd name="T33" fmla="*/ 97 h 425"/>
                <a:gd name="T34" fmla="*/ 162 w 162"/>
                <a:gd name="T35" fmla="*/ 6 h 425"/>
                <a:gd name="T36" fmla="*/ 146 w 162"/>
                <a:gd name="T37" fmla="*/ 0 h 4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2" h="425">
                  <a:moveTo>
                    <a:pt x="146" y="0"/>
                  </a:moveTo>
                  <a:lnTo>
                    <a:pt x="108" y="91"/>
                  </a:lnTo>
                  <a:lnTo>
                    <a:pt x="75" y="172"/>
                  </a:lnTo>
                  <a:lnTo>
                    <a:pt x="49" y="245"/>
                  </a:lnTo>
                  <a:lnTo>
                    <a:pt x="29" y="305"/>
                  </a:lnTo>
                  <a:lnTo>
                    <a:pt x="15" y="354"/>
                  </a:lnTo>
                  <a:lnTo>
                    <a:pt x="4" y="388"/>
                  </a:lnTo>
                  <a:lnTo>
                    <a:pt x="0" y="411"/>
                  </a:lnTo>
                  <a:lnTo>
                    <a:pt x="12" y="425"/>
                  </a:lnTo>
                  <a:lnTo>
                    <a:pt x="2" y="413"/>
                  </a:lnTo>
                  <a:lnTo>
                    <a:pt x="17" y="415"/>
                  </a:lnTo>
                  <a:lnTo>
                    <a:pt x="21" y="392"/>
                  </a:lnTo>
                  <a:lnTo>
                    <a:pt x="31" y="358"/>
                  </a:lnTo>
                  <a:lnTo>
                    <a:pt x="45" y="309"/>
                  </a:lnTo>
                  <a:lnTo>
                    <a:pt x="65" y="251"/>
                  </a:lnTo>
                  <a:lnTo>
                    <a:pt x="91" y="178"/>
                  </a:lnTo>
                  <a:lnTo>
                    <a:pt x="124" y="97"/>
                  </a:lnTo>
                  <a:lnTo>
                    <a:pt x="162" y="6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65" name="Freeform 1339"/>
            <p:cNvSpPr>
              <a:spLocks/>
            </p:cNvSpPr>
            <p:nvPr/>
          </p:nvSpPr>
          <p:spPr bwMode="auto">
            <a:xfrm>
              <a:off x="3093" y="3019"/>
              <a:ext cx="212" cy="390"/>
            </a:xfrm>
            <a:custGeom>
              <a:avLst/>
              <a:gdLst>
                <a:gd name="T0" fmla="*/ 198 w 212"/>
                <a:gd name="T1" fmla="*/ 0 h 390"/>
                <a:gd name="T2" fmla="*/ 168 w 212"/>
                <a:gd name="T3" fmla="*/ 53 h 390"/>
                <a:gd name="T4" fmla="*/ 140 w 212"/>
                <a:gd name="T5" fmla="*/ 103 h 390"/>
                <a:gd name="T6" fmla="*/ 113 w 212"/>
                <a:gd name="T7" fmla="*/ 152 h 390"/>
                <a:gd name="T8" fmla="*/ 87 w 212"/>
                <a:gd name="T9" fmla="*/ 200 h 390"/>
                <a:gd name="T10" fmla="*/ 63 w 212"/>
                <a:gd name="T11" fmla="*/ 249 h 390"/>
                <a:gd name="T12" fmla="*/ 40 w 212"/>
                <a:gd name="T13" fmla="*/ 295 h 390"/>
                <a:gd name="T14" fmla="*/ 20 w 212"/>
                <a:gd name="T15" fmla="*/ 340 h 390"/>
                <a:gd name="T16" fmla="*/ 0 w 212"/>
                <a:gd name="T17" fmla="*/ 384 h 390"/>
                <a:gd name="T18" fmla="*/ 16 w 212"/>
                <a:gd name="T19" fmla="*/ 390 h 390"/>
                <a:gd name="T20" fmla="*/ 34 w 212"/>
                <a:gd name="T21" fmla="*/ 348 h 390"/>
                <a:gd name="T22" fmla="*/ 57 w 212"/>
                <a:gd name="T23" fmla="*/ 301 h 390"/>
                <a:gd name="T24" fmla="*/ 79 w 212"/>
                <a:gd name="T25" fmla="*/ 255 h 390"/>
                <a:gd name="T26" fmla="*/ 103 w 212"/>
                <a:gd name="T27" fmla="*/ 208 h 390"/>
                <a:gd name="T28" fmla="*/ 127 w 212"/>
                <a:gd name="T29" fmla="*/ 160 h 390"/>
                <a:gd name="T30" fmla="*/ 156 w 212"/>
                <a:gd name="T31" fmla="*/ 111 h 390"/>
                <a:gd name="T32" fmla="*/ 184 w 212"/>
                <a:gd name="T33" fmla="*/ 61 h 390"/>
                <a:gd name="T34" fmla="*/ 212 w 212"/>
                <a:gd name="T35" fmla="*/ 10 h 390"/>
                <a:gd name="T36" fmla="*/ 198 w 212"/>
                <a:gd name="T37" fmla="*/ 0 h 3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12" h="390">
                  <a:moveTo>
                    <a:pt x="198" y="0"/>
                  </a:moveTo>
                  <a:lnTo>
                    <a:pt x="168" y="53"/>
                  </a:lnTo>
                  <a:lnTo>
                    <a:pt x="140" y="103"/>
                  </a:lnTo>
                  <a:lnTo>
                    <a:pt x="113" y="152"/>
                  </a:lnTo>
                  <a:lnTo>
                    <a:pt x="87" y="200"/>
                  </a:lnTo>
                  <a:lnTo>
                    <a:pt x="63" y="249"/>
                  </a:lnTo>
                  <a:lnTo>
                    <a:pt x="40" y="295"/>
                  </a:lnTo>
                  <a:lnTo>
                    <a:pt x="20" y="340"/>
                  </a:lnTo>
                  <a:lnTo>
                    <a:pt x="0" y="384"/>
                  </a:lnTo>
                  <a:lnTo>
                    <a:pt x="16" y="390"/>
                  </a:lnTo>
                  <a:lnTo>
                    <a:pt x="34" y="348"/>
                  </a:lnTo>
                  <a:lnTo>
                    <a:pt x="57" y="301"/>
                  </a:lnTo>
                  <a:lnTo>
                    <a:pt x="79" y="255"/>
                  </a:lnTo>
                  <a:lnTo>
                    <a:pt x="103" y="208"/>
                  </a:lnTo>
                  <a:lnTo>
                    <a:pt x="127" y="160"/>
                  </a:lnTo>
                  <a:lnTo>
                    <a:pt x="156" y="111"/>
                  </a:lnTo>
                  <a:lnTo>
                    <a:pt x="184" y="61"/>
                  </a:lnTo>
                  <a:lnTo>
                    <a:pt x="212" y="10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66" name="Freeform 1340"/>
            <p:cNvSpPr>
              <a:spLocks/>
            </p:cNvSpPr>
            <p:nvPr/>
          </p:nvSpPr>
          <p:spPr bwMode="auto">
            <a:xfrm>
              <a:off x="3291" y="2625"/>
              <a:ext cx="288" cy="404"/>
            </a:xfrm>
            <a:custGeom>
              <a:avLst/>
              <a:gdLst>
                <a:gd name="T0" fmla="*/ 275 w 288"/>
                <a:gd name="T1" fmla="*/ 0 h 404"/>
                <a:gd name="T2" fmla="*/ 235 w 288"/>
                <a:gd name="T3" fmla="*/ 50 h 404"/>
                <a:gd name="T4" fmla="*/ 199 w 288"/>
                <a:gd name="T5" fmla="*/ 99 h 404"/>
                <a:gd name="T6" fmla="*/ 162 w 288"/>
                <a:gd name="T7" fmla="*/ 149 h 404"/>
                <a:gd name="T8" fmla="*/ 126 w 288"/>
                <a:gd name="T9" fmla="*/ 200 h 404"/>
                <a:gd name="T10" fmla="*/ 93 w 288"/>
                <a:gd name="T11" fmla="*/ 248 h 404"/>
                <a:gd name="T12" fmla="*/ 61 w 288"/>
                <a:gd name="T13" fmla="*/ 297 h 404"/>
                <a:gd name="T14" fmla="*/ 31 w 288"/>
                <a:gd name="T15" fmla="*/ 345 h 404"/>
                <a:gd name="T16" fmla="*/ 0 w 288"/>
                <a:gd name="T17" fmla="*/ 394 h 404"/>
                <a:gd name="T18" fmla="*/ 14 w 288"/>
                <a:gd name="T19" fmla="*/ 404 h 404"/>
                <a:gd name="T20" fmla="*/ 45 w 288"/>
                <a:gd name="T21" fmla="*/ 356 h 404"/>
                <a:gd name="T22" fmla="*/ 75 w 288"/>
                <a:gd name="T23" fmla="*/ 307 h 404"/>
                <a:gd name="T24" fmla="*/ 107 w 288"/>
                <a:gd name="T25" fmla="*/ 259 h 404"/>
                <a:gd name="T26" fmla="*/ 140 w 288"/>
                <a:gd name="T27" fmla="*/ 208 h 404"/>
                <a:gd name="T28" fmla="*/ 174 w 288"/>
                <a:gd name="T29" fmla="*/ 159 h 404"/>
                <a:gd name="T30" fmla="*/ 211 w 288"/>
                <a:gd name="T31" fmla="*/ 109 h 404"/>
                <a:gd name="T32" fmla="*/ 249 w 288"/>
                <a:gd name="T33" fmla="*/ 60 h 404"/>
                <a:gd name="T34" fmla="*/ 288 w 288"/>
                <a:gd name="T35" fmla="*/ 10 h 404"/>
                <a:gd name="T36" fmla="*/ 275 w 288"/>
                <a:gd name="T37" fmla="*/ 0 h 4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88" h="404">
                  <a:moveTo>
                    <a:pt x="275" y="0"/>
                  </a:moveTo>
                  <a:lnTo>
                    <a:pt x="235" y="50"/>
                  </a:lnTo>
                  <a:lnTo>
                    <a:pt x="199" y="99"/>
                  </a:lnTo>
                  <a:lnTo>
                    <a:pt x="162" y="149"/>
                  </a:lnTo>
                  <a:lnTo>
                    <a:pt x="126" y="200"/>
                  </a:lnTo>
                  <a:lnTo>
                    <a:pt x="93" y="248"/>
                  </a:lnTo>
                  <a:lnTo>
                    <a:pt x="61" y="297"/>
                  </a:lnTo>
                  <a:lnTo>
                    <a:pt x="31" y="345"/>
                  </a:lnTo>
                  <a:lnTo>
                    <a:pt x="0" y="394"/>
                  </a:lnTo>
                  <a:lnTo>
                    <a:pt x="14" y="404"/>
                  </a:lnTo>
                  <a:lnTo>
                    <a:pt x="45" y="356"/>
                  </a:lnTo>
                  <a:lnTo>
                    <a:pt x="75" y="307"/>
                  </a:lnTo>
                  <a:lnTo>
                    <a:pt x="107" y="259"/>
                  </a:lnTo>
                  <a:lnTo>
                    <a:pt x="140" y="208"/>
                  </a:lnTo>
                  <a:lnTo>
                    <a:pt x="174" y="159"/>
                  </a:lnTo>
                  <a:lnTo>
                    <a:pt x="211" y="109"/>
                  </a:lnTo>
                  <a:lnTo>
                    <a:pt x="249" y="60"/>
                  </a:lnTo>
                  <a:lnTo>
                    <a:pt x="288" y="10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67" name="Freeform 1341"/>
            <p:cNvSpPr>
              <a:spLocks/>
            </p:cNvSpPr>
            <p:nvPr/>
          </p:nvSpPr>
          <p:spPr bwMode="auto">
            <a:xfrm>
              <a:off x="3172" y="2625"/>
              <a:ext cx="407" cy="408"/>
            </a:xfrm>
            <a:custGeom>
              <a:avLst/>
              <a:gdLst>
                <a:gd name="T0" fmla="*/ 12 w 407"/>
                <a:gd name="T1" fmla="*/ 408 h 408"/>
                <a:gd name="T2" fmla="*/ 105 w 407"/>
                <a:gd name="T3" fmla="*/ 319 h 408"/>
                <a:gd name="T4" fmla="*/ 186 w 407"/>
                <a:gd name="T5" fmla="*/ 240 h 408"/>
                <a:gd name="T6" fmla="*/ 255 w 407"/>
                <a:gd name="T7" fmla="*/ 172 h 408"/>
                <a:gd name="T8" fmla="*/ 311 w 407"/>
                <a:gd name="T9" fmla="*/ 115 h 408"/>
                <a:gd name="T10" fmla="*/ 354 w 407"/>
                <a:gd name="T11" fmla="*/ 68 h 408"/>
                <a:gd name="T12" fmla="*/ 384 w 407"/>
                <a:gd name="T13" fmla="*/ 36 h 408"/>
                <a:gd name="T14" fmla="*/ 402 w 407"/>
                <a:gd name="T15" fmla="*/ 16 h 408"/>
                <a:gd name="T16" fmla="*/ 394 w 407"/>
                <a:gd name="T17" fmla="*/ 0 h 408"/>
                <a:gd name="T18" fmla="*/ 407 w 407"/>
                <a:gd name="T19" fmla="*/ 10 h 408"/>
                <a:gd name="T20" fmla="*/ 390 w 407"/>
                <a:gd name="T21" fmla="*/ 4 h 408"/>
                <a:gd name="T22" fmla="*/ 372 w 407"/>
                <a:gd name="T23" fmla="*/ 24 h 408"/>
                <a:gd name="T24" fmla="*/ 342 w 407"/>
                <a:gd name="T25" fmla="*/ 56 h 408"/>
                <a:gd name="T26" fmla="*/ 299 w 407"/>
                <a:gd name="T27" fmla="*/ 103 h 408"/>
                <a:gd name="T28" fmla="*/ 243 w 407"/>
                <a:gd name="T29" fmla="*/ 159 h 408"/>
                <a:gd name="T30" fmla="*/ 174 w 407"/>
                <a:gd name="T31" fmla="*/ 228 h 408"/>
                <a:gd name="T32" fmla="*/ 93 w 407"/>
                <a:gd name="T33" fmla="*/ 307 h 408"/>
                <a:gd name="T34" fmla="*/ 0 w 407"/>
                <a:gd name="T35" fmla="*/ 396 h 408"/>
                <a:gd name="T36" fmla="*/ 12 w 407"/>
                <a:gd name="T37" fmla="*/ 408 h 40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07" h="408">
                  <a:moveTo>
                    <a:pt x="12" y="408"/>
                  </a:moveTo>
                  <a:lnTo>
                    <a:pt x="105" y="319"/>
                  </a:lnTo>
                  <a:lnTo>
                    <a:pt x="186" y="240"/>
                  </a:lnTo>
                  <a:lnTo>
                    <a:pt x="255" y="172"/>
                  </a:lnTo>
                  <a:lnTo>
                    <a:pt x="311" y="115"/>
                  </a:lnTo>
                  <a:lnTo>
                    <a:pt x="354" y="68"/>
                  </a:lnTo>
                  <a:lnTo>
                    <a:pt x="384" y="36"/>
                  </a:lnTo>
                  <a:lnTo>
                    <a:pt x="402" y="16"/>
                  </a:lnTo>
                  <a:lnTo>
                    <a:pt x="394" y="0"/>
                  </a:lnTo>
                  <a:lnTo>
                    <a:pt x="407" y="10"/>
                  </a:lnTo>
                  <a:lnTo>
                    <a:pt x="390" y="4"/>
                  </a:lnTo>
                  <a:lnTo>
                    <a:pt x="372" y="24"/>
                  </a:lnTo>
                  <a:lnTo>
                    <a:pt x="342" y="56"/>
                  </a:lnTo>
                  <a:lnTo>
                    <a:pt x="299" y="103"/>
                  </a:lnTo>
                  <a:lnTo>
                    <a:pt x="243" y="159"/>
                  </a:lnTo>
                  <a:lnTo>
                    <a:pt x="174" y="228"/>
                  </a:lnTo>
                  <a:lnTo>
                    <a:pt x="93" y="307"/>
                  </a:lnTo>
                  <a:lnTo>
                    <a:pt x="0" y="396"/>
                  </a:lnTo>
                  <a:lnTo>
                    <a:pt x="12" y="40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68" name="Freeform 1342"/>
            <p:cNvSpPr>
              <a:spLocks/>
            </p:cNvSpPr>
            <p:nvPr/>
          </p:nvSpPr>
          <p:spPr bwMode="auto">
            <a:xfrm>
              <a:off x="1728" y="3021"/>
              <a:ext cx="1456" cy="1142"/>
            </a:xfrm>
            <a:custGeom>
              <a:avLst/>
              <a:gdLst>
                <a:gd name="T0" fmla="*/ 10 w 1456"/>
                <a:gd name="T1" fmla="*/ 1142 h 1142"/>
                <a:gd name="T2" fmla="*/ 129 w 1456"/>
                <a:gd name="T3" fmla="*/ 1063 h 1142"/>
                <a:gd name="T4" fmla="*/ 244 w 1456"/>
                <a:gd name="T5" fmla="*/ 985 h 1142"/>
                <a:gd name="T6" fmla="*/ 358 w 1456"/>
                <a:gd name="T7" fmla="*/ 906 h 1142"/>
                <a:gd name="T8" fmla="*/ 465 w 1456"/>
                <a:gd name="T9" fmla="*/ 827 h 1142"/>
                <a:gd name="T10" fmla="*/ 570 w 1456"/>
                <a:gd name="T11" fmla="*/ 750 h 1142"/>
                <a:gd name="T12" fmla="*/ 671 w 1456"/>
                <a:gd name="T13" fmla="*/ 673 h 1142"/>
                <a:gd name="T14" fmla="*/ 768 w 1456"/>
                <a:gd name="T15" fmla="*/ 598 h 1142"/>
                <a:gd name="T16" fmla="*/ 861 w 1456"/>
                <a:gd name="T17" fmla="*/ 524 h 1142"/>
                <a:gd name="T18" fmla="*/ 950 w 1456"/>
                <a:gd name="T19" fmla="*/ 453 h 1142"/>
                <a:gd name="T20" fmla="*/ 1035 w 1456"/>
                <a:gd name="T21" fmla="*/ 382 h 1142"/>
                <a:gd name="T22" fmla="*/ 1116 w 1456"/>
                <a:gd name="T23" fmla="*/ 313 h 1142"/>
                <a:gd name="T24" fmla="*/ 1193 w 1456"/>
                <a:gd name="T25" fmla="*/ 249 h 1142"/>
                <a:gd name="T26" fmla="*/ 1333 w 1456"/>
                <a:gd name="T27" fmla="*/ 125 h 1142"/>
                <a:gd name="T28" fmla="*/ 1456 w 1456"/>
                <a:gd name="T29" fmla="*/ 12 h 1142"/>
                <a:gd name="T30" fmla="*/ 1444 w 1456"/>
                <a:gd name="T31" fmla="*/ 0 h 1142"/>
                <a:gd name="T32" fmla="*/ 1323 w 1456"/>
                <a:gd name="T33" fmla="*/ 111 h 1142"/>
                <a:gd name="T34" fmla="*/ 1183 w 1456"/>
                <a:gd name="T35" fmla="*/ 235 h 1142"/>
                <a:gd name="T36" fmla="*/ 1106 w 1456"/>
                <a:gd name="T37" fmla="*/ 301 h 1142"/>
                <a:gd name="T38" fmla="*/ 1025 w 1456"/>
                <a:gd name="T39" fmla="*/ 368 h 1142"/>
                <a:gd name="T40" fmla="*/ 940 w 1456"/>
                <a:gd name="T41" fmla="*/ 439 h 1142"/>
                <a:gd name="T42" fmla="*/ 851 w 1456"/>
                <a:gd name="T43" fmla="*/ 512 h 1142"/>
                <a:gd name="T44" fmla="*/ 758 w 1456"/>
                <a:gd name="T45" fmla="*/ 584 h 1142"/>
                <a:gd name="T46" fmla="*/ 661 w 1456"/>
                <a:gd name="T47" fmla="*/ 659 h 1142"/>
                <a:gd name="T48" fmla="*/ 560 w 1456"/>
                <a:gd name="T49" fmla="*/ 736 h 1142"/>
                <a:gd name="T50" fmla="*/ 455 w 1456"/>
                <a:gd name="T51" fmla="*/ 813 h 1142"/>
                <a:gd name="T52" fmla="*/ 347 w 1456"/>
                <a:gd name="T53" fmla="*/ 892 h 1142"/>
                <a:gd name="T54" fmla="*/ 234 w 1456"/>
                <a:gd name="T55" fmla="*/ 970 h 1142"/>
                <a:gd name="T56" fmla="*/ 119 w 1456"/>
                <a:gd name="T57" fmla="*/ 1049 h 1142"/>
                <a:gd name="T58" fmla="*/ 0 w 1456"/>
                <a:gd name="T59" fmla="*/ 1128 h 1142"/>
                <a:gd name="T60" fmla="*/ 10 w 1456"/>
                <a:gd name="T61" fmla="*/ 1142 h 114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456" h="1142">
                  <a:moveTo>
                    <a:pt x="10" y="1142"/>
                  </a:moveTo>
                  <a:lnTo>
                    <a:pt x="129" y="1063"/>
                  </a:lnTo>
                  <a:lnTo>
                    <a:pt x="244" y="985"/>
                  </a:lnTo>
                  <a:lnTo>
                    <a:pt x="358" y="906"/>
                  </a:lnTo>
                  <a:lnTo>
                    <a:pt x="465" y="827"/>
                  </a:lnTo>
                  <a:lnTo>
                    <a:pt x="570" y="750"/>
                  </a:lnTo>
                  <a:lnTo>
                    <a:pt x="671" y="673"/>
                  </a:lnTo>
                  <a:lnTo>
                    <a:pt x="768" y="598"/>
                  </a:lnTo>
                  <a:lnTo>
                    <a:pt x="861" y="524"/>
                  </a:lnTo>
                  <a:lnTo>
                    <a:pt x="950" y="453"/>
                  </a:lnTo>
                  <a:lnTo>
                    <a:pt x="1035" y="382"/>
                  </a:lnTo>
                  <a:lnTo>
                    <a:pt x="1116" y="313"/>
                  </a:lnTo>
                  <a:lnTo>
                    <a:pt x="1193" y="249"/>
                  </a:lnTo>
                  <a:lnTo>
                    <a:pt x="1333" y="125"/>
                  </a:lnTo>
                  <a:lnTo>
                    <a:pt x="1456" y="12"/>
                  </a:lnTo>
                  <a:lnTo>
                    <a:pt x="1444" y="0"/>
                  </a:lnTo>
                  <a:lnTo>
                    <a:pt x="1323" y="111"/>
                  </a:lnTo>
                  <a:lnTo>
                    <a:pt x="1183" y="235"/>
                  </a:lnTo>
                  <a:lnTo>
                    <a:pt x="1106" y="301"/>
                  </a:lnTo>
                  <a:lnTo>
                    <a:pt x="1025" y="368"/>
                  </a:lnTo>
                  <a:lnTo>
                    <a:pt x="940" y="439"/>
                  </a:lnTo>
                  <a:lnTo>
                    <a:pt x="851" y="512"/>
                  </a:lnTo>
                  <a:lnTo>
                    <a:pt x="758" y="584"/>
                  </a:lnTo>
                  <a:lnTo>
                    <a:pt x="661" y="659"/>
                  </a:lnTo>
                  <a:lnTo>
                    <a:pt x="560" y="736"/>
                  </a:lnTo>
                  <a:lnTo>
                    <a:pt x="455" y="813"/>
                  </a:lnTo>
                  <a:lnTo>
                    <a:pt x="347" y="892"/>
                  </a:lnTo>
                  <a:lnTo>
                    <a:pt x="234" y="970"/>
                  </a:lnTo>
                  <a:lnTo>
                    <a:pt x="119" y="1049"/>
                  </a:lnTo>
                  <a:lnTo>
                    <a:pt x="0" y="1128"/>
                  </a:lnTo>
                  <a:lnTo>
                    <a:pt x="10" y="114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69" name="Freeform 1343"/>
            <p:cNvSpPr>
              <a:spLocks/>
            </p:cNvSpPr>
            <p:nvPr/>
          </p:nvSpPr>
          <p:spPr bwMode="auto">
            <a:xfrm>
              <a:off x="1831" y="613"/>
              <a:ext cx="1228" cy="1884"/>
            </a:xfrm>
            <a:custGeom>
              <a:avLst/>
              <a:gdLst>
                <a:gd name="T0" fmla="*/ 874 w 1228"/>
                <a:gd name="T1" fmla="*/ 0 h 1884"/>
                <a:gd name="T2" fmla="*/ 1228 w 1228"/>
                <a:gd name="T3" fmla="*/ 1773 h 1884"/>
                <a:gd name="T4" fmla="*/ 967 w 1228"/>
                <a:gd name="T5" fmla="*/ 1884 h 1884"/>
                <a:gd name="T6" fmla="*/ 0 w 1228"/>
                <a:gd name="T7" fmla="*/ 374 h 1884"/>
                <a:gd name="T8" fmla="*/ 874 w 1228"/>
                <a:gd name="T9" fmla="*/ 0 h 18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28" h="1884">
                  <a:moveTo>
                    <a:pt x="874" y="0"/>
                  </a:moveTo>
                  <a:lnTo>
                    <a:pt x="1228" y="1773"/>
                  </a:lnTo>
                  <a:lnTo>
                    <a:pt x="967" y="1884"/>
                  </a:lnTo>
                  <a:lnTo>
                    <a:pt x="0" y="374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70" name="Freeform 1344"/>
            <p:cNvSpPr>
              <a:spLocks/>
            </p:cNvSpPr>
            <p:nvPr/>
          </p:nvSpPr>
          <p:spPr bwMode="auto">
            <a:xfrm>
              <a:off x="1831" y="613"/>
              <a:ext cx="1228" cy="1884"/>
            </a:xfrm>
            <a:custGeom>
              <a:avLst/>
              <a:gdLst>
                <a:gd name="T0" fmla="*/ 874 w 1228"/>
                <a:gd name="T1" fmla="*/ 0 h 1884"/>
                <a:gd name="T2" fmla="*/ 1228 w 1228"/>
                <a:gd name="T3" fmla="*/ 1773 h 1884"/>
                <a:gd name="T4" fmla="*/ 967 w 1228"/>
                <a:gd name="T5" fmla="*/ 1884 h 1884"/>
                <a:gd name="T6" fmla="*/ 0 w 1228"/>
                <a:gd name="T7" fmla="*/ 374 h 1884"/>
                <a:gd name="T8" fmla="*/ 874 w 1228"/>
                <a:gd name="T9" fmla="*/ 0 h 18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28" h="1884">
                  <a:moveTo>
                    <a:pt x="874" y="0"/>
                  </a:moveTo>
                  <a:lnTo>
                    <a:pt x="1228" y="1773"/>
                  </a:lnTo>
                  <a:lnTo>
                    <a:pt x="967" y="1884"/>
                  </a:lnTo>
                  <a:lnTo>
                    <a:pt x="0" y="374"/>
                  </a:lnTo>
                  <a:lnTo>
                    <a:pt x="87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71" name="Freeform 1345"/>
            <p:cNvSpPr>
              <a:spLocks/>
            </p:cNvSpPr>
            <p:nvPr/>
          </p:nvSpPr>
          <p:spPr bwMode="auto">
            <a:xfrm>
              <a:off x="2494" y="1404"/>
              <a:ext cx="662" cy="1300"/>
            </a:xfrm>
            <a:custGeom>
              <a:avLst/>
              <a:gdLst>
                <a:gd name="T0" fmla="*/ 508 w 662"/>
                <a:gd name="T1" fmla="*/ 406 h 1300"/>
                <a:gd name="T2" fmla="*/ 662 w 662"/>
                <a:gd name="T3" fmla="*/ 1300 h 1300"/>
                <a:gd name="T4" fmla="*/ 490 w 662"/>
                <a:gd name="T5" fmla="*/ 1132 h 1300"/>
                <a:gd name="T6" fmla="*/ 0 w 662"/>
                <a:gd name="T7" fmla="*/ 0 h 1300"/>
                <a:gd name="T8" fmla="*/ 508 w 662"/>
                <a:gd name="T9" fmla="*/ 406 h 1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62" h="1300">
                  <a:moveTo>
                    <a:pt x="508" y="406"/>
                  </a:moveTo>
                  <a:lnTo>
                    <a:pt x="662" y="1300"/>
                  </a:lnTo>
                  <a:lnTo>
                    <a:pt x="490" y="1132"/>
                  </a:lnTo>
                  <a:lnTo>
                    <a:pt x="0" y="0"/>
                  </a:lnTo>
                  <a:lnTo>
                    <a:pt x="508" y="406"/>
                  </a:lnTo>
                  <a:close/>
                </a:path>
              </a:pathLst>
            </a:cu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72" name="Freeform 1346"/>
            <p:cNvSpPr>
              <a:spLocks/>
            </p:cNvSpPr>
            <p:nvPr/>
          </p:nvSpPr>
          <p:spPr bwMode="auto">
            <a:xfrm>
              <a:off x="2494" y="1404"/>
              <a:ext cx="662" cy="1300"/>
            </a:xfrm>
            <a:custGeom>
              <a:avLst/>
              <a:gdLst>
                <a:gd name="T0" fmla="*/ 508 w 662"/>
                <a:gd name="T1" fmla="*/ 406 h 1300"/>
                <a:gd name="T2" fmla="*/ 662 w 662"/>
                <a:gd name="T3" fmla="*/ 1300 h 1300"/>
                <a:gd name="T4" fmla="*/ 490 w 662"/>
                <a:gd name="T5" fmla="*/ 1132 h 1300"/>
                <a:gd name="T6" fmla="*/ 0 w 662"/>
                <a:gd name="T7" fmla="*/ 0 h 1300"/>
                <a:gd name="T8" fmla="*/ 508 w 662"/>
                <a:gd name="T9" fmla="*/ 406 h 1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62" h="1300">
                  <a:moveTo>
                    <a:pt x="508" y="406"/>
                  </a:moveTo>
                  <a:lnTo>
                    <a:pt x="662" y="1300"/>
                  </a:lnTo>
                  <a:lnTo>
                    <a:pt x="490" y="1132"/>
                  </a:lnTo>
                  <a:lnTo>
                    <a:pt x="0" y="0"/>
                  </a:lnTo>
                  <a:lnTo>
                    <a:pt x="508" y="4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73" name="Freeform 1347"/>
            <p:cNvSpPr>
              <a:spLocks/>
            </p:cNvSpPr>
            <p:nvPr/>
          </p:nvSpPr>
          <p:spPr bwMode="auto">
            <a:xfrm>
              <a:off x="3002" y="1343"/>
              <a:ext cx="324" cy="1355"/>
            </a:xfrm>
            <a:custGeom>
              <a:avLst/>
              <a:gdLst>
                <a:gd name="T0" fmla="*/ 320 w 324"/>
                <a:gd name="T1" fmla="*/ 0 h 1355"/>
                <a:gd name="T2" fmla="*/ 261 w 324"/>
                <a:gd name="T3" fmla="*/ 1197 h 1355"/>
                <a:gd name="T4" fmla="*/ 263 w 324"/>
                <a:gd name="T5" fmla="*/ 1203 h 1355"/>
                <a:gd name="T6" fmla="*/ 263 w 324"/>
                <a:gd name="T7" fmla="*/ 1209 h 1355"/>
                <a:gd name="T8" fmla="*/ 263 w 324"/>
                <a:gd name="T9" fmla="*/ 1215 h 1355"/>
                <a:gd name="T10" fmla="*/ 263 w 324"/>
                <a:gd name="T11" fmla="*/ 1225 h 1355"/>
                <a:gd name="T12" fmla="*/ 261 w 324"/>
                <a:gd name="T13" fmla="*/ 1235 h 1355"/>
                <a:gd name="T14" fmla="*/ 259 w 324"/>
                <a:gd name="T15" fmla="*/ 1245 h 1355"/>
                <a:gd name="T16" fmla="*/ 255 w 324"/>
                <a:gd name="T17" fmla="*/ 1255 h 1355"/>
                <a:gd name="T18" fmla="*/ 251 w 324"/>
                <a:gd name="T19" fmla="*/ 1266 h 1355"/>
                <a:gd name="T20" fmla="*/ 245 w 324"/>
                <a:gd name="T21" fmla="*/ 1276 h 1355"/>
                <a:gd name="T22" fmla="*/ 239 w 324"/>
                <a:gd name="T23" fmla="*/ 1284 h 1355"/>
                <a:gd name="T24" fmla="*/ 233 w 324"/>
                <a:gd name="T25" fmla="*/ 1294 h 1355"/>
                <a:gd name="T26" fmla="*/ 227 w 324"/>
                <a:gd name="T27" fmla="*/ 1302 h 1355"/>
                <a:gd name="T28" fmla="*/ 216 w 324"/>
                <a:gd name="T29" fmla="*/ 1310 h 1355"/>
                <a:gd name="T30" fmla="*/ 208 w 324"/>
                <a:gd name="T31" fmla="*/ 1320 h 1355"/>
                <a:gd name="T32" fmla="*/ 198 w 324"/>
                <a:gd name="T33" fmla="*/ 1328 h 1355"/>
                <a:gd name="T34" fmla="*/ 188 w 324"/>
                <a:gd name="T35" fmla="*/ 1334 h 1355"/>
                <a:gd name="T36" fmla="*/ 176 w 324"/>
                <a:gd name="T37" fmla="*/ 1340 h 1355"/>
                <a:gd name="T38" fmla="*/ 164 w 324"/>
                <a:gd name="T39" fmla="*/ 1348 h 1355"/>
                <a:gd name="T40" fmla="*/ 152 w 324"/>
                <a:gd name="T41" fmla="*/ 1355 h 1355"/>
                <a:gd name="T42" fmla="*/ 0 w 324"/>
                <a:gd name="T43" fmla="*/ 457 h 1355"/>
                <a:gd name="T44" fmla="*/ 36 w 324"/>
                <a:gd name="T45" fmla="*/ 439 h 1355"/>
                <a:gd name="T46" fmla="*/ 71 w 324"/>
                <a:gd name="T47" fmla="*/ 418 h 1355"/>
                <a:gd name="T48" fmla="*/ 103 w 324"/>
                <a:gd name="T49" fmla="*/ 400 h 1355"/>
                <a:gd name="T50" fmla="*/ 133 w 324"/>
                <a:gd name="T51" fmla="*/ 378 h 1355"/>
                <a:gd name="T52" fmla="*/ 162 w 324"/>
                <a:gd name="T53" fmla="*/ 356 h 1355"/>
                <a:gd name="T54" fmla="*/ 188 w 324"/>
                <a:gd name="T55" fmla="*/ 332 h 1355"/>
                <a:gd name="T56" fmla="*/ 212 w 324"/>
                <a:gd name="T57" fmla="*/ 307 h 1355"/>
                <a:gd name="T58" fmla="*/ 235 w 324"/>
                <a:gd name="T59" fmla="*/ 281 h 1355"/>
                <a:gd name="T60" fmla="*/ 253 w 324"/>
                <a:gd name="T61" fmla="*/ 255 h 1355"/>
                <a:gd name="T62" fmla="*/ 271 w 324"/>
                <a:gd name="T63" fmla="*/ 228 h 1355"/>
                <a:gd name="T64" fmla="*/ 285 w 324"/>
                <a:gd name="T65" fmla="*/ 200 h 1355"/>
                <a:gd name="T66" fmla="*/ 301 w 324"/>
                <a:gd name="T67" fmla="*/ 170 h 1355"/>
                <a:gd name="T68" fmla="*/ 312 w 324"/>
                <a:gd name="T69" fmla="*/ 142 h 1355"/>
                <a:gd name="T70" fmla="*/ 318 w 324"/>
                <a:gd name="T71" fmla="*/ 113 h 1355"/>
                <a:gd name="T72" fmla="*/ 324 w 324"/>
                <a:gd name="T73" fmla="*/ 85 h 1355"/>
                <a:gd name="T74" fmla="*/ 324 w 324"/>
                <a:gd name="T75" fmla="*/ 55 h 1355"/>
                <a:gd name="T76" fmla="*/ 324 w 324"/>
                <a:gd name="T77" fmla="*/ 36 h 1355"/>
                <a:gd name="T78" fmla="*/ 322 w 324"/>
                <a:gd name="T79" fmla="*/ 18 h 1355"/>
                <a:gd name="T80" fmla="*/ 320 w 324"/>
                <a:gd name="T81" fmla="*/ 0 h 135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24" h="1355">
                  <a:moveTo>
                    <a:pt x="320" y="0"/>
                  </a:moveTo>
                  <a:lnTo>
                    <a:pt x="261" y="1197"/>
                  </a:lnTo>
                  <a:lnTo>
                    <a:pt x="263" y="1203"/>
                  </a:lnTo>
                  <a:lnTo>
                    <a:pt x="263" y="1209"/>
                  </a:lnTo>
                  <a:lnTo>
                    <a:pt x="263" y="1215"/>
                  </a:lnTo>
                  <a:lnTo>
                    <a:pt x="263" y="1225"/>
                  </a:lnTo>
                  <a:lnTo>
                    <a:pt x="261" y="1235"/>
                  </a:lnTo>
                  <a:lnTo>
                    <a:pt x="259" y="1245"/>
                  </a:lnTo>
                  <a:lnTo>
                    <a:pt x="255" y="1255"/>
                  </a:lnTo>
                  <a:lnTo>
                    <a:pt x="251" y="1266"/>
                  </a:lnTo>
                  <a:lnTo>
                    <a:pt x="245" y="1276"/>
                  </a:lnTo>
                  <a:lnTo>
                    <a:pt x="239" y="1284"/>
                  </a:lnTo>
                  <a:lnTo>
                    <a:pt x="233" y="1294"/>
                  </a:lnTo>
                  <a:lnTo>
                    <a:pt x="227" y="1302"/>
                  </a:lnTo>
                  <a:lnTo>
                    <a:pt x="216" y="1310"/>
                  </a:lnTo>
                  <a:lnTo>
                    <a:pt x="208" y="1320"/>
                  </a:lnTo>
                  <a:lnTo>
                    <a:pt x="198" y="1328"/>
                  </a:lnTo>
                  <a:lnTo>
                    <a:pt x="188" y="1334"/>
                  </a:lnTo>
                  <a:lnTo>
                    <a:pt x="176" y="1340"/>
                  </a:lnTo>
                  <a:lnTo>
                    <a:pt x="164" y="1348"/>
                  </a:lnTo>
                  <a:lnTo>
                    <a:pt x="152" y="1355"/>
                  </a:lnTo>
                  <a:lnTo>
                    <a:pt x="0" y="457"/>
                  </a:lnTo>
                  <a:lnTo>
                    <a:pt x="36" y="439"/>
                  </a:lnTo>
                  <a:lnTo>
                    <a:pt x="71" y="418"/>
                  </a:lnTo>
                  <a:lnTo>
                    <a:pt x="103" y="400"/>
                  </a:lnTo>
                  <a:lnTo>
                    <a:pt x="133" y="378"/>
                  </a:lnTo>
                  <a:lnTo>
                    <a:pt x="162" y="356"/>
                  </a:lnTo>
                  <a:lnTo>
                    <a:pt x="188" y="332"/>
                  </a:lnTo>
                  <a:lnTo>
                    <a:pt x="212" y="307"/>
                  </a:lnTo>
                  <a:lnTo>
                    <a:pt x="235" y="281"/>
                  </a:lnTo>
                  <a:lnTo>
                    <a:pt x="253" y="255"/>
                  </a:lnTo>
                  <a:lnTo>
                    <a:pt x="271" y="228"/>
                  </a:lnTo>
                  <a:lnTo>
                    <a:pt x="285" y="200"/>
                  </a:lnTo>
                  <a:lnTo>
                    <a:pt x="301" y="170"/>
                  </a:lnTo>
                  <a:lnTo>
                    <a:pt x="312" y="142"/>
                  </a:lnTo>
                  <a:lnTo>
                    <a:pt x="318" y="113"/>
                  </a:lnTo>
                  <a:lnTo>
                    <a:pt x="324" y="85"/>
                  </a:lnTo>
                  <a:lnTo>
                    <a:pt x="324" y="55"/>
                  </a:lnTo>
                  <a:lnTo>
                    <a:pt x="324" y="36"/>
                  </a:lnTo>
                  <a:lnTo>
                    <a:pt x="322" y="18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74" name="Freeform 1348"/>
            <p:cNvSpPr>
              <a:spLocks/>
            </p:cNvSpPr>
            <p:nvPr/>
          </p:nvSpPr>
          <p:spPr bwMode="auto">
            <a:xfrm>
              <a:off x="3002" y="1343"/>
              <a:ext cx="324" cy="1355"/>
            </a:xfrm>
            <a:custGeom>
              <a:avLst/>
              <a:gdLst>
                <a:gd name="T0" fmla="*/ 320 w 324"/>
                <a:gd name="T1" fmla="*/ 0 h 1355"/>
                <a:gd name="T2" fmla="*/ 261 w 324"/>
                <a:gd name="T3" fmla="*/ 1197 h 1355"/>
                <a:gd name="T4" fmla="*/ 263 w 324"/>
                <a:gd name="T5" fmla="*/ 1203 h 1355"/>
                <a:gd name="T6" fmla="*/ 263 w 324"/>
                <a:gd name="T7" fmla="*/ 1209 h 1355"/>
                <a:gd name="T8" fmla="*/ 263 w 324"/>
                <a:gd name="T9" fmla="*/ 1215 h 1355"/>
                <a:gd name="T10" fmla="*/ 263 w 324"/>
                <a:gd name="T11" fmla="*/ 1225 h 1355"/>
                <a:gd name="T12" fmla="*/ 261 w 324"/>
                <a:gd name="T13" fmla="*/ 1235 h 1355"/>
                <a:gd name="T14" fmla="*/ 259 w 324"/>
                <a:gd name="T15" fmla="*/ 1245 h 1355"/>
                <a:gd name="T16" fmla="*/ 255 w 324"/>
                <a:gd name="T17" fmla="*/ 1255 h 1355"/>
                <a:gd name="T18" fmla="*/ 251 w 324"/>
                <a:gd name="T19" fmla="*/ 1266 h 1355"/>
                <a:gd name="T20" fmla="*/ 245 w 324"/>
                <a:gd name="T21" fmla="*/ 1276 h 1355"/>
                <a:gd name="T22" fmla="*/ 239 w 324"/>
                <a:gd name="T23" fmla="*/ 1284 h 1355"/>
                <a:gd name="T24" fmla="*/ 233 w 324"/>
                <a:gd name="T25" fmla="*/ 1294 h 1355"/>
                <a:gd name="T26" fmla="*/ 227 w 324"/>
                <a:gd name="T27" fmla="*/ 1302 h 1355"/>
                <a:gd name="T28" fmla="*/ 216 w 324"/>
                <a:gd name="T29" fmla="*/ 1310 h 1355"/>
                <a:gd name="T30" fmla="*/ 208 w 324"/>
                <a:gd name="T31" fmla="*/ 1320 h 1355"/>
                <a:gd name="T32" fmla="*/ 198 w 324"/>
                <a:gd name="T33" fmla="*/ 1328 h 1355"/>
                <a:gd name="T34" fmla="*/ 188 w 324"/>
                <a:gd name="T35" fmla="*/ 1334 h 1355"/>
                <a:gd name="T36" fmla="*/ 176 w 324"/>
                <a:gd name="T37" fmla="*/ 1340 h 1355"/>
                <a:gd name="T38" fmla="*/ 164 w 324"/>
                <a:gd name="T39" fmla="*/ 1348 h 1355"/>
                <a:gd name="T40" fmla="*/ 152 w 324"/>
                <a:gd name="T41" fmla="*/ 1355 h 1355"/>
                <a:gd name="T42" fmla="*/ 0 w 324"/>
                <a:gd name="T43" fmla="*/ 457 h 1355"/>
                <a:gd name="T44" fmla="*/ 36 w 324"/>
                <a:gd name="T45" fmla="*/ 439 h 1355"/>
                <a:gd name="T46" fmla="*/ 71 w 324"/>
                <a:gd name="T47" fmla="*/ 418 h 1355"/>
                <a:gd name="T48" fmla="*/ 103 w 324"/>
                <a:gd name="T49" fmla="*/ 400 h 1355"/>
                <a:gd name="T50" fmla="*/ 133 w 324"/>
                <a:gd name="T51" fmla="*/ 378 h 1355"/>
                <a:gd name="T52" fmla="*/ 162 w 324"/>
                <a:gd name="T53" fmla="*/ 356 h 1355"/>
                <a:gd name="T54" fmla="*/ 188 w 324"/>
                <a:gd name="T55" fmla="*/ 332 h 1355"/>
                <a:gd name="T56" fmla="*/ 212 w 324"/>
                <a:gd name="T57" fmla="*/ 307 h 1355"/>
                <a:gd name="T58" fmla="*/ 235 w 324"/>
                <a:gd name="T59" fmla="*/ 281 h 1355"/>
                <a:gd name="T60" fmla="*/ 253 w 324"/>
                <a:gd name="T61" fmla="*/ 255 h 1355"/>
                <a:gd name="T62" fmla="*/ 271 w 324"/>
                <a:gd name="T63" fmla="*/ 228 h 1355"/>
                <a:gd name="T64" fmla="*/ 285 w 324"/>
                <a:gd name="T65" fmla="*/ 200 h 1355"/>
                <a:gd name="T66" fmla="*/ 301 w 324"/>
                <a:gd name="T67" fmla="*/ 170 h 1355"/>
                <a:gd name="T68" fmla="*/ 312 w 324"/>
                <a:gd name="T69" fmla="*/ 142 h 1355"/>
                <a:gd name="T70" fmla="*/ 318 w 324"/>
                <a:gd name="T71" fmla="*/ 113 h 1355"/>
                <a:gd name="T72" fmla="*/ 324 w 324"/>
                <a:gd name="T73" fmla="*/ 85 h 1355"/>
                <a:gd name="T74" fmla="*/ 324 w 324"/>
                <a:gd name="T75" fmla="*/ 55 h 1355"/>
                <a:gd name="T76" fmla="*/ 324 w 324"/>
                <a:gd name="T77" fmla="*/ 36 h 1355"/>
                <a:gd name="T78" fmla="*/ 322 w 324"/>
                <a:gd name="T79" fmla="*/ 18 h 1355"/>
                <a:gd name="T80" fmla="*/ 320 w 324"/>
                <a:gd name="T81" fmla="*/ 0 h 135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24" h="1355">
                  <a:moveTo>
                    <a:pt x="320" y="0"/>
                  </a:moveTo>
                  <a:lnTo>
                    <a:pt x="261" y="1197"/>
                  </a:lnTo>
                  <a:lnTo>
                    <a:pt x="263" y="1203"/>
                  </a:lnTo>
                  <a:lnTo>
                    <a:pt x="263" y="1209"/>
                  </a:lnTo>
                  <a:lnTo>
                    <a:pt x="263" y="1215"/>
                  </a:lnTo>
                  <a:lnTo>
                    <a:pt x="263" y="1225"/>
                  </a:lnTo>
                  <a:lnTo>
                    <a:pt x="261" y="1235"/>
                  </a:lnTo>
                  <a:lnTo>
                    <a:pt x="259" y="1245"/>
                  </a:lnTo>
                  <a:lnTo>
                    <a:pt x="255" y="1255"/>
                  </a:lnTo>
                  <a:lnTo>
                    <a:pt x="251" y="1266"/>
                  </a:lnTo>
                  <a:lnTo>
                    <a:pt x="245" y="1276"/>
                  </a:lnTo>
                  <a:lnTo>
                    <a:pt x="239" y="1284"/>
                  </a:lnTo>
                  <a:lnTo>
                    <a:pt x="233" y="1294"/>
                  </a:lnTo>
                  <a:lnTo>
                    <a:pt x="227" y="1302"/>
                  </a:lnTo>
                  <a:lnTo>
                    <a:pt x="216" y="1310"/>
                  </a:lnTo>
                  <a:lnTo>
                    <a:pt x="208" y="1320"/>
                  </a:lnTo>
                  <a:lnTo>
                    <a:pt x="198" y="1328"/>
                  </a:lnTo>
                  <a:lnTo>
                    <a:pt x="188" y="1334"/>
                  </a:lnTo>
                  <a:lnTo>
                    <a:pt x="176" y="1340"/>
                  </a:lnTo>
                  <a:lnTo>
                    <a:pt x="164" y="1348"/>
                  </a:lnTo>
                  <a:lnTo>
                    <a:pt x="152" y="1355"/>
                  </a:lnTo>
                  <a:lnTo>
                    <a:pt x="0" y="457"/>
                  </a:lnTo>
                  <a:lnTo>
                    <a:pt x="36" y="439"/>
                  </a:lnTo>
                  <a:lnTo>
                    <a:pt x="71" y="418"/>
                  </a:lnTo>
                  <a:lnTo>
                    <a:pt x="103" y="400"/>
                  </a:lnTo>
                  <a:lnTo>
                    <a:pt x="133" y="378"/>
                  </a:lnTo>
                  <a:lnTo>
                    <a:pt x="162" y="356"/>
                  </a:lnTo>
                  <a:lnTo>
                    <a:pt x="188" y="332"/>
                  </a:lnTo>
                  <a:lnTo>
                    <a:pt x="212" y="307"/>
                  </a:lnTo>
                  <a:lnTo>
                    <a:pt x="235" y="281"/>
                  </a:lnTo>
                  <a:lnTo>
                    <a:pt x="253" y="255"/>
                  </a:lnTo>
                  <a:lnTo>
                    <a:pt x="271" y="228"/>
                  </a:lnTo>
                  <a:lnTo>
                    <a:pt x="285" y="200"/>
                  </a:lnTo>
                  <a:lnTo>
                    <a:pt x="301" y="170"/>
                  </a:lnTo>
                  <a:lnTo>
                    <a:pt x="312" y="142"/>
                  </a:lnTo>
                  <a:lnTo>
                    <a:pt x="318" y="113"/>
                  </a:lnTo>
                  <a:lnTo>
                    <a:pt x="324" y="85"/>
                  </a:lnTo>
                  <a:lnTo>
                    <a:pt x="324" y="55"/>
                  </a:lnTo>
                  <a:lnTo>
                    <a:pt x="324" y="36"/>
                  </a:lnTo>
                  <a:lnTo>
                    <a:pt x="322" y="18"/>
                  </a:lnTo>
                  <a:lnTo>
                    <a:pt x="32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75" name="Freeform 1349"/>
            <p:cNvSpPr>
              <a:spLocks/>
            </p:cNvSpPr>
            <p:nvPr/>
          </p:nvSpPr>
          <p:spPr bwMode="auto">
            <a:xfrm>
              <a:off x="2496" y="1127"/>
              <a:ext cx="826" cy="673"/>
            </a:xfrm>
            <a:custGeom>
              <a:avLst/>
              <a:gdLst>
                <a:gd name="T0" fmla="*/ 0 w 826"/>
                <a:gd name="T1" fmla="*/ 275 h 673"/>
                <a:gd name="T2" fmla="*/ 690 w 826"/>
                <a:gd name="T3" fmla="*/ 0 h 673"/>
                <a:gd name="T4" fmla="*/ 720 w 826"/>
                <a:gd name="T5" fmla="*/ 30 h 673"/>
                <a:gd name="T6" fmla="*/ 747 w 826"/>
                <a:gd name="T7" fmla="*/ 62 h 673"/>
                <a:gd name="T8" fmla="*/ 769 w 826"/>
                <a:gd name="T9" fmla="*/ 95 h 673"/>
                <a:gd name="T10" fmla="*/ 789 w 826"/>
                <a:gd name="T11" fmla="*/ 131 h 673"/>
                <a:gd name="T12" fmla="*/ 797 w 826"/>
                <a:gd name="T13" fmla="*/ 147 h 673"/>
                <a:gd name="T14" fmla="*/ 805 w 826"/>
                <a:gd name="T15" fmla="*/ 165 h 673"/>
                <a:gd name="T16" fmla="*/ 811 w 826"/>
                <a:gd name="T17" fmla="*/ 184 h 673"/>
                <a:gd name="T18" fmla="*/ 815 w 826"/>
                <a:gd name="T19" fmla="*/ 202 h 673"/>
                <a:gd name="T20" fmla="*/ 820 w 826"/>
                <a:gd name="T21" fmla="*/ 220 h 673"/>
                <a:gd name="T22" fmla="*/ 824 w 826"/>
                <a:gd name="T23" fmla="*/ 238 h 673"/>
                <a:gd name="T24" fmla="*/ 826 w 826"/>
                <a:gd name="T25" fmla="*/ 256 h 673"/>
                <a:gd name="T26" fmla="*/ 826 w 826"/>
                <a:gd name="T27" fmla="*/ 275 h 673"/>
                <a:gd name="T28" fmla="*/ 824 w 826"/>
                <a:gd name="T29" fmla="*/ 303 h 673"/>
                <a:gd name="T30" fmla="*/ 820 w 826"/>
                <a:gd name="T31" fmla="*/ 333 h 673"/>
                <a:gd name="T32" fmla="*/ 813 w 826"/>
                <a:gd name="T33" fmla="*/ 362 h 673"/>
                <a:gd name="T34" fmla="*/ 803 w 826"/>
                <a:gd name="T35" fmla="*/ 390 h 673"/>
                <a:gd name="T36" fmla="*/ 791 w 826"/>
                <a:gd name="T37" fmla="*/ 416 h 673"/>
                <a:gd name="T38" fmla="*/ 777 w 826"/>
                <a:gd name="T39" fmla="*/ 444 h 673"/>
                <a:gd name="T40" fmla="*/ 759 w 826"/>
                <a:gd name="T41" fmla="*/ 471 h 673"/>
                <a:gd name="T42" fmla="*/ 741 w 826"/>
                <a:gd name="T43" fmla="*/ 497 h 673"/>
                <a:gd name="T44" fmla="*/ 718 w 826"/>
                <a:gd name="T45" fmla="*/ 523 h 673"/>
                <a:gd name="T46" fmla="*/ 694 w 826"/>
                <a:gd name="T47" fmla="*/ 548 h 673"/>
                <a:gd name="T48" fmla="*/ 668 w 826"/>
                <a:gd name="T49" fmla="*/ 572 h 673"/>
                <a:gd name="T50" fmla="*/ 639 w 826"/>
                <a:gd name="T51" fmla="*/ 594 h 673"/>
                <a:gd name="T52" fmla="*/ 609 w 826"/>
                <a:gd name="T53" fmla="*/ 616 h 673"/>
                <a:gd name="T54" fmla="*/ 577 w 826"/>
                <a:gd name="T55" fmla="*/ 637 h 673"/>
                <a:gd name="T56" fmla="*/ 542 w 826"/>
                <a:gd name="T57" fmla="*/ 655 h 673"/>
                <a:gd name="T58" fmla="*/ 506 w 826"/>
                <a:gd name="T59" fmla="*/ 673 h 673"/>
                <a:gd name="T60" fmla="*/ 0 w 826"/>
                <a:gd name="T61" fmla="*/ 275 h 67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26" h="673">
                  <a:moveTo>
                    <a:pt x="0" y="275"/>
                  </a:moveTo>
                  <a:lnTo>
                    <a:pt x="690" y="0"/>
                  </a:lnTo>
                  <a:lnTo>
                    <a:pt x="720" y="30"/>
                  </a:lnTo>
                  <a:lnTo>
                    <a:pt x="747" y="62"/>
                  </a:lnTo>
                  <a:lnTo>
                    <a:pt x="769" y="95"/>
                  </a:lnTo>
                  <a:lnTo>
                    <a:pt x="789" y="131"/>
                  </a:lnTo>
                  <a:lnTo>
                    <a:pt x="797" y="147"/>
                  </a:lnTo>
                  <a:lnTo>
                    <a:pt x="805" y="165"/>
                  </a:lnTo>
                  <a:lnTo>
                    <a:pt x="811" y="184"/>
                  </a:lnTo>
                  <a:lnTo>
                    <a:pt x="815" y="202"/>
                  </a:lnTo>
                  <a:lnTo>
                    <a:pt x="820" y="220"/>
                  </a:lnTo>
                  <a:lnTo>
                    <a:pt x="824" y="238"/>
                  </a:lnTo>
                  <a:lnTo>
                    <a:pt x="826" y="256"/>
                  </a:lnTo>
                  <a:lnTo>
                    <a:pt x="826" y="275"/>
                  </a:lnTo>
                  <a:lnTo>
                    <a:pt x="824" y="303"/>
                  </a:lnTo>
                  <a:lnTo>
                    <a:pt x="820" y="333"/>
                  </a:lnTo>
                  <a:lnTo>
                    <a:pt x="813" y="362"/>
                  </a:lnTo>
                  <a:lnTo>
                    <a:pt x="803" y="390"/>
                  </a:lnTo>
                  <a:lnTo>
                    <a:pt x="791" y="416"/>
                  </a:lnTo>
                  <a:lnTo>
                    <a:pt x="777" y="444"/>
                  </a:lnTo>
                  <a:lnTo>
                    <a:pt x="759" y="471"/>
                  </a:lnTo>
                  <a:lnTo>
                    <a:pt x="741" y="497"/>
                  </a:lnTo>
                  <a:lnTo>
                    <a:pt x="718" y="523"/>
                  </a:lnTo>
                  <a:lnTo>
                    <a:pt x="694" y="548"/>
                  </a:lnTo>
                  <a:lnTo>
                    <a:pt x="668" y="572"/>
                  </a:lnTo>
                  <a:lnTo>
                    <a:pt x="639" y="594"/>
                  </a:lnTo>
                  <a:lnTo>
                    <a:pt x="609" y="616"/>
                  </a:lnTo>
                  <a:lnTo>
                    <a:pt x="577" y="637"/>
                  </a:lnTo>
                  <a:lnTo>
                    <a:pt x="542" y="655"/>
                  </a:lnTo>
                  <a:lnTo>
                    <a:pt x="506" y="673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76" name="Freeform 1350"/>
            <p:cNvSpPr>
              <a:spLocks/>
            </p:cNvSpPr>
            <p:nvPr/>
          </p:nvSpPr>
          <p:spPr bwMode="auto">
            <a:xfrm>
              <a:off x="2496" y="1127"/>
              <a:ext cx="826" cy="673"/>
            </a:xfrm>
            <a:custGeom>
              <a:avLst/>
              <a:gdLst>
                <a:gd name="T0" fmla="*/ 0 w 826"/>
                <a:gd name="T1" fmla="*/ 275 h 673"/>
                <a:gd name="T2" fmla="*/ 690 w 826"/>
                <a:gd name="T3" fmla="*/ 0 h 673"/>
                <a:gd name="T4" fmla="*/ 720 w 826"/>
                <a:gd name="T5" fmla="*/ 30 h 673"/>
                <a:gd name="T6" fmla="*/ 747 w 826"/>
                <a:gd name="T7" fmla="*/ 62 h 673"/>
                <a:gd name="T8" fmla="*/ 769 w 826"/>
                <a:gd name="T9" fmla="*/ 95 h 673"/>
                <a:gd name="T10" fmla="*/ 789 w 826"/>
                <a:gd name="T11" fmla="*/ 131 h 673"/>
                <a:gd name="T12" fmla="*/ 797 w 826"/>
                <a:gd name="T13" fmla="*/ 147 h 673"/>
                <a:gd name="T14" fmla="*/ 805 w 826"/>
                <a:gd name="T15" fmla="*/ 165 h 673"/>
                <a:gd name="T16" fmla="*/ 811 w 826"/>
                <a:gd name="T17" fmla="*/ 184 h 673"/>
                <a:gd name="T18" fmla="*/ 815 w 826"/>
                <a:gd name="T19" fmla="*/ 202 h 673"/>
                <a:gd name="T20" fmla="*/ 820 w 826"/>
                <a:gd name="T21" fmla="*/ 220 h 673"/>
                <a:gd name="T22" fmla="*/ 824 w 826"/>
                <a:gd name="T23" fmla="*/ 238 h 673"/>
                <a:gd name="T24" fmla="*/ 826 w 826"/>
                <a:gd name="T25" fmla="*/ 256 h 673"/>
                <a:gd name="T26" fmla="*/ 826 w 826"/>
                <a:gd name="T27" fmla="*/ 275 h 673"/>
                <a:gd name="T28" fmla="*/ 824 w 826"/>
                <a:gd name="T29" fmla="*/ 303 h 673"/>
                <a:gd name="T30" fmla="*/ 820 w 826"/>
                <a:gd name="T31" fmla="*/ 333 h 673"/>
                <a:gd name="T32" fmla="*/ 813 w 826"/>
                <a:gd name="T33" fmla="*/ 362 h 673"/>
                <a:gd name="T34" fmla="*/ 803 w 826"/>
                <a:gd name="T35" fmla="*/ 390 h 673"/>
                <a:gd name="T36" fmla="*/ 791 w 826"/>
                <a:gd name="T37" fmla="*/ 416 h 673"/>
                <a:gd name="T38" fmla="*/ 777 w 826"/>
                <a:gd name="T39" fmla="*/ 444 h 673"/>
                <a:gd name="T40" fmla="*/ 759 w 826"/>
                <a:gd name="T41" fmla="*/ 471 h 673"/>
                <a:gd name="T42" fmla="*/ 741 w 826"/>
                <a:gd name="T43" fmla="*/ 497 h 673"/>
                <a:gd name="T44" fmla="*/ 718 w 826"/>
                <a:gd name="T45" fmla="*/ 523 h 673"/>
                <a:gd name="T46" fmla="*/ 694 w 826"/>
                <a:gd name="T47" fmla="*/ 548 h 673"/>
                <a:gd name="T48" fmla="*/ 668 w 826"/>
                <a:gd name="T49" fmla="*/ 572 h 673"/>
                <a:gd name="T50" fmla="*/ 639 w 826"/>
                <a:gd name="T51" fmla="*/ 594 h 673"/>
                <a:gd name="T52" fmla="*/ 609 w 826"/>
                <a:gd name="T53" fmla="*/ 616 h 673"/>
                <a:gd name="T54" fmla="*/ 577 w 826"/>
                <a:gd name="T55" fmla="*/ 637 h 673"/>
                <a:gd name="T56" fmla="*/ 542 w 826"/>
                <a:gd name="T57" fmla="*/ 655 h 673"/>
                <a:gd name="T58" fmla="*/ 506 w 826"/>
                <a:gd name="T59" fmla="*/ 673 h 673"/>
                <a:gd name="T60" fmla="*/ 0 w 826"/>
                <a:gd name="T61" fmla="*/ 275 h 67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26" h="673">
                  <a:moveTo>
                    <a:pt x="0" y="275"/>
                  </a:moveTo>
                  <a:lnTo>
                    <a:pt x="690" y="0"/>
                  </a:lnTo>
                  <a:lnTo>
                    <a:pt x="720" y="30"/>
                  </a:lnTo>
                  <a:lnTo>
                    <a:pt x="747" y="62"/>
                  </a:lnTo>
                  <a:lnTo>
                    <a:pt x="769" y="95"/>
                  </a:lnTo>
                  <a:lnTo>
                    <a:pt x="789" y="131"/>
                  </a:lnTo>
                  <a:lnTo>
                    <a:pt x="797" y="147"/>
                  </a:lnTo>
                  <a:lnTo>
                    <a:pt x="805" y="165"/>
                  </a:lnTo>
                  <a:lnTo>
                    <a:pt x="811" y="184"/>
                  </a:lnTo>
                  <a:lnTo>
                    <a:pt x="815" y="202"/>
                  </a:lnTo>
                  <a:lnTo>
                    <a:pt x="820" y="220"/>
                  </a:lnTo>
                  <a:lnTo>
                    <a:pt x="824" y="238"/>
                  </a:lnTo>
                  <a:lnTo>
                    <a:pt x="826" y="256"/>
                  </a:lnTo>
                  <a:lnTo>
                    <a:pt x="826" y="275"/>
                  </a:lnTo>
                  <a:lnTo>
                    <a:pt x="824" y="303"/>
                  </a:lnTo>
                  <a:lnTo>
                    <a:pt x="820" y="333"/>
                  </a:lnTo>
                  <a:lnTo>
                    <a:pt x="813" y="362"/>
                  </a:lnTo>
                  <a:lnTo>
                    <a:pt x="803" y="390"/>
                  </a:lnTo>
                  <a:lnTo>
                    <a:pt x="791" y="416"/>
                  </a:lnTo>
                  <a:lnTo>
                    <a:pt x="777" y="444"/>
                  </a:lnTo>
                  <a:lnTo>
                    <a:pt x="759" y="471"/>
                  </a:lnTo>
                  <a:lnTo>
                    <a:pt x="741" y="497"/>
                  </a:lnTo>
                  <a:lnTo>
                    <a:pt x="718" y="523"/>
                  </a:lnTo>
                  <a:lnTo>
                    <a:pt x="694" y="548"/>
                  </a:lnTo>
                  <a:lnTo>
                    <a:pt x="668" y="572"/>
                  </a:lnTo>
                  <a:lnTo>
                    <a:pt x="639" y="594"/>
                  </a:lnTo>
                  <a:lnTo>
                    <a:pt x="609" y="616"/>
                  </a:lnTo>
                  <a:lnTo>
                    <a:pt x="577" y="637"/>
                  </a:lnTo>
                  <a:lnTo>
                    <a:pt x="542" y="655"/>
                  </a:lnTo>
                  <a:lnTo>
                    <a:pt x="506" y="673"/>
                  </a:lnTo>
                  <a:lnTo>
                    <a:pt x="0" y="27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77" name="Freeform 1351"/>
            <p:cNvSpPr>
              <a:spLocks/>
            </p:cNvSpPr>
            <p:nvPr/>
          </p:nvSpPr>
          <p:spPr bwMode="auto">
            <a:xfrm>
              <a:off x="977" y="1375"/>
              <a:ext cx="2017" cy="1318"/>
            </a:xfrm>
            <a:custGeom>
              <a:avLst/>
              <a:gdLst>
                <a:gd name="T0" fmla="*/ 2017 w 2017"/>
                <a:gd name="T1" fmla="*/ 1276 h 1318"/>
                <a:gd name="T2" fmla="*/ 2007 w 2017"/>
                <a:gd name="T3" fmla="*/ 1282 h 1318"/>
                <a:gd name="T4" fmla="*/ 1995 w 2017"/>
                <a:gd name="T5" fmla="*/ 1286 h 1318"/>
                <a:gd name="T6" fmla="*/ 1985 w 2017"/>
                <a:gd name="T7" fmla="*/ 1290 h 1318"/>
                <a:gd name="T8" fmla="*/ 1972 w 2017"/>
                <a:gd name="T9" fmla="*/ 1294 h 1318"/>
                <a:gd name="T10" fmla="*/ 1960 w 2017"/>
                <a:gd name="T11" fmla="*/ 1298 h 1318"/>
                <a:gd name="T12" fmla="*/ 1948 w 2017"/>
                <a:gd name="T13" fmla="*/ 1302 h 1318"/>
                <a:gd name="T14" fmla="*/ 1938 w 2017"/>
                <a:gd name="T15" fmla="*/ 1304 h 1318"/>
                <a:gd name="T16" fmla="*/ 1924 w 2017"/>
                <a:gd name="T17" fmla="*/ 1308 h 1318"/>
                <a:gd name="T18" fmla="*/ 1912 w 2017"/>
                <a:gd name="T19" fmla="*/ 1310 h 1318"/>
                <a:gd name="T20" fmla="*/ 1900 w 2017"/>
                <a:gd name="T21" fmla="*/ 1312 h 1318"/>
                <a:gd name="T22" fmla="*/ 1885 w 2017"/>
                <a:gd name="T23" fmla="*/ 1314 h 1318"/>
                <a:gd name="T24" fmla="*/ 1873 w 2017"/>
                <a:gd name="T25" fmla="*/ 1316 h 1318"/>
                <a:gd name="T26" fmla="*/ 1859 w 2017"/>
                <a:gd name="T27" fmla="*/ 1316 h 1318"/>
                <a:gd name="T28" fmla="*/ 1847 w 2017"/>
                <a:gd name="T29" fmla="*/ 1316 h 1318"/>
                <a:gd name="T30" fmla="*/ 1833 w 2017"/>
                <a:gd name="T31" fmla="*/ 1318 h 1318"/>
                <a:gd name="T32" fmla="*/ 1821 w 2017"/>
                <a:gd name="T33" fmla="*/ 1318 h 1318"/>
                <a:gd name="T34" fmla="*/ 1788 w 2017"/>
                <a:gd name="T35" fmla="*/ 1316 h 1318"/>
                <a:gd name="T36" fmla="*/ 1756 w 2017"/>
                <a:gd name="T37" fmla="*/ 1314 h 1318"/>
                <a:gd name="T38" fmla="*/ 1726 w 2017"/>
                <a:gd name="T39" fmla="*/ 1310 h 1318"/>
                <a:gd name="T40" fmla="*/ 1697 w 2017"/>
                <a:gd name="T41" fmla="*/ 1302 h 1318"/>
                <a:gd name="T42" fmla="*/ 1669 w 2017"/>
                <a:gd name="T43" fmla="*/ 1294 h 1318"/>
                <a:gd name="T44" fmla="*/ 1643 w 2017"/>
                <a:gd name="T45" fmla="*/ 1284 h 1318"/>
                <a:gd name="T46" fmla="*/ 1618 w 2017"/>
                <a:gd name="T47" fmla="*/ 1274 h 1318"/>
                <a:gd name="T48" fmla="*/ 1594 w 2017"/>
                <a:gd name="T49" fmla="*/ 1262 h 1318"/>
                <a:gd name="T50" fmla="*/ 1574 w 2017"/>
                <a:gd name="T51" fmla="*/ 1248 h 1318"/>
                <a:gd name="T52" fmla="*/ 0 w 2017"/>
                <a:gd name="T53" fmla="*/ 0 h 1318"/>
                <a:gd name="T54" fmla="*/ 65 w 2017"/>
                <a:gd name="T55" fmla="*/ 49 h 1318"/>
                <a:gd name="T56" fmla="*/ 140 w 2017"/>
                <a:gd name="T57" fmla="*/ 93 h 1318"/>
                <a:gd name="T58" fmla="*/ 216 w 2017"/>
                <a:gd name="T59" fmla="*/ 134 h 1318"/>
                <a:gd name="T60" fmla="*/ 301 w 2017"/>
                <a:gd name="T61" fmla="*/ 168 h 1318"/>
                <a:gd name="T62" fmla="*/ 392 w 2017"/>
                <a:gd name="T63" fmla="*/ 198 h 1318"/>
                <a:gd name="T64" fmla="*/ 488 w 2017"/>
                <a:gd name="T65" fmla="*/ 223 h 1318"/>
                <a:gd name="T66" fmla="*/ 589 w 2017"/>
                <a:gd name="T67" fmla="*/ 243 h 1318"/>
                <a:gd name="T68" fmla="*/ 692 w 2017"/>
                <a:gd name="T69" fmla="*/ 255 h 1318"/>
                <a:gd name="T70" fmla="*/ 799 w 2017"/>
                <a:gd name="T71" fmla="*/ 261 h 1318"/>
                <a:gd name="T72" fmla="*/ 876 w 2017"/>
                <a:gd name="T73" fmla="*/ 263 h 1318"/>
                <a:gd name="T74" fmla="*/ 920 w 2017"/>
                <a:gd name="T75" fmla="*/ 261 h 1318"/>
                <a:gd name="T76" fmla="*/ 965 w 2017"/>
                <a:gd name="T77" fmla="*/ 259 h 1318"/>
                <a:gd name="T78" fmla="*/ 1007 w 2017"/>
                <a:gd name="T79" fmla="*/ 257 h 1318"/>
                <a:gd name="T80" fmla="*/ 1052 w 2017"/>
                <a:gd name="T81" fmla="*/ 251 h 1318"/>
                <a:gd name="T82" fmla="*/ 1094 w 2017"/>
                <a:gd name="T83" fmla="*/ 245 h 1318"/>
                <a:gd name="T84" fmla="*/ 1137 w 2017"/>
                <a:gd name="T85" fmla="*/ 239 h 1318"/>
                <a:gd name="T86" fmla="*/ 1179 w 2017"/>
                <a:gd name="T87" fmla="*/ 231 h 1318"/>
                <a:gd name="T88" fmla="*/ 1220 w 2017"/>
                <a:gd name="T89" fmla="*/ 223 h 1318"/>
                <a:gd name="T90" fmla="*/ 1262 w 2017"/>
                <a:gd name="T91" fmla="*/ 213 h 1318"/>
                <a:gd name="T92" fmla="*/ 1303 w 2017"/>
                <a:gd name="T93" fmla="*/ 203 h 1318"/>
                <a:gd name="T94" fmla="*/ 1343 w 2017"/>
                <a:gd name="T95" fmla="*/ 190 h 1318"/>
                <a:gd name="T96" fmla="*/ 1382 w 2017"/>
                <a:gd name="T97" fmla="*/ 176 h 1318"/>
                <a:gd name="T98" fmla="*/ 1418 w 2017"/>
                <a:gd name="T99" fmla="*/ 164 h 1318"/>
                <a:gd name="T100" fmla="*/ 1454 w 2017"/>
                <a:gd name="T101" fmla="*/ 150 h 1318"/>
                <a:gd name="T102" fmla="*/ 1491 w 2017"/>
                <a:gd name="T103" fmla="*/ 134 h 131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017" h="1318">
                  <a:moveTo>
                    <a:pt x="1509" y="126"/>
                  </a:moveTo>
                  <a:lnTo>
                    <a:pt x="2017" y="1276"/>
                  </a:lnTo>
                  <a:lnTo>
                    <a:pt x="2011" y="1280"/>
                  </a:lnTo>
                  <a:lnTo>
                    <a:pt x="2007" y="1282"/>
                  </a:lnTo>
                  <a:lnTo>
                    <a:pt x="2001" y="1284"/>
                  </a:lnTo>
                  <a:lnTo>
                    <a:pt x="1995" y="1286"/>
                  </a:lnTo>
                  <a:lnTo>
                    <a:pt x="1991" y="1288"/>
                  </a:lnTo>
                  <a:lnTo>
                    <a:pt x="1985" y="1290"/>
                  </a:lnTo>
                  <a:lnTo>
                    <a:pt x="1978" y="1292"/>
                  </a:lnTo>
                  <a:lnTo>
                    <a:pt x="1972" y="1294"/>
                  </a:lnTo>
                  <a:lnTo>
                    <a:pt x="1966" y="1296"/>
                  </a:lnTo>
                  <a:lnTo>
                    <a:pt x="1960" y="1298"/>
                  </a:lnTo>
                  <a:lnTo>
                    <a:pt x="1954" y="1300"/>
                  </a:lnTo>
                  <a:lnTo>
                    <a:pt x="1948" y="1302"/>
                  </a:lnTo>
                  <a:lnTo>
                    <a:pt x="1944" y="1304"/>
                  </a:lnTo>
                  <a:lnTo>
                    <a:pt x="1938" y="1304"/>
                  </a:lnTo>
                  <a:lnTo>
                    <a:pt x="1930" y="1306"/>
                  </a:lnTo>
                  <a:lnTo>
                    <a:pt x="1924" y="1308"/>
                  </a:lnTo>
                  <a:lnTo>
                    <a:pt x="1918" y="1308"/>
                  </a:lnTo>
                  <a:lnTo>
                    <a:pt x="1912" y="1310"/>
                  </a:lnTo>
                  <a:lnTo>
                    <a:pt x="1906" y="1310"/>
                  </a:lnTo>
                  <a:lnTo>
                    <a:pt x="1900" y="1312"/>
                  </a:lnTo>
                  <a:lnTo>
                    <a:pt x="1893" y="1314"/>
                  </a:lnTo>
                  <a:lnTo>
                    <a:pt x="1885" y="1314"/>
                  </a:lnTo>
                  <a:lnTo>
                    <a:pt x="1879" y="1314"/>
                  </a:lnTo>
                  <a:lnTo>
                    <a:pt x="1873" y="1316"/>
                  </a:lnTo>
                  <a:lnTo>
                    <a:pt x="1867" y="1316"/>
                  </a:lnTo>
                  <a:lnTo>
                    <a:pt x="1859" y="1316"/>
                  </a:lnTo>
                  <a:lnTo>
                    <a:pt x="1855" y="1316"/>
                  </a:lnTo>
                  <a:lnTo>
                    <a:pt x="1847" y="1316"/>
                  </a:lnTo>
                  <a:lnTo>
                    <a:pt x="1841" y="1318"/>
                  </a:lnTo>
                  <a:lnTo>
                    <a:pt x="1833" y="1318"/>
                  </a:lnTo>
                  <a:lnTo>
                    <a:pt x="1827" y="1318"/>
                  </a:lnTo>
                  <a:lnTo>
                    <a:pt x="1821" y="1318"/>
                  </a:lnTo>
                  <a:lnTo>
                    <a:pt x="1804" y="1318"/>
                  </a:lnTo>
                  <a:lnTo>
                    <a:pt x="1788" y="1316"/>
                  </a:lnTo>
                  <a:lnTo>
                    <a:pt x="1772" y="1316"/>
                  </a:lnTo>
                  <a:lnTo>
                    <a:pt x="1756" y="1314"/>
                  </a:lnTo>
                  <a:lnTo>
                    <a:pt x="1742" y="1312"/>
                  </a:lnTo>
                  <a:lnTo>
                    <a:pt x="1726" y="1310"/>
                  </a:lnTo>
                  <a:lnTo>
                    <a:pt x="1711" y="1306"/>
                  </a:lnTo>
                  <a:lnTo>
                    <a:pt x="1697" y="1302"/>
                  </a:lnTo>
                  <a:lnTo>
                    <a:pt x="1681" y="1298"/>
                  </a:lnTo>
                  <a:lnTo>
                    <a:pt x="1669" y="1294"/>
                  </a:lnTo>
                  <a:lnTo>
                    <a:pt x="1655" y="1290"/>
                  </a:lnTo>
                  <a:lnTo>
                    <a:pt x="1643" y="1284"/>
                  </a:lnTo>
                  <a:lnTo>
                    <a:pt x="1628" y="1280"/>
                  </a:lnTo>
                  <a:lnTo>
                    <a:pt x="1618" y="1274"/>
                  </a:lnTo>
                  <a:lnTo>
                    <a:pt x="1606" y="1268"/>
                  </a:lnTo>
                  <a:lnTo>
                    <a:pt x="1594" y="1262"/>
                  </a:lnTo>
                  <a:lnTo>
                    <a:pt x="1584" y="1254"/>
                  </a:lnTo>
                  <a:lnTo>
                    <a:pt x="1574" y="1248"/>
                  </a:lnTo>
                  <a:lnTo>
                    <a:pt x="1564" y="1240"/>
                  </a:lnTo>
                  <a:lnTo>
                    <a:pt x="0" y="0"/>
                  </a:lnTo>
                  <a:lnTo>
                    <a:pt x="32" y="27"/>
                  </a:lnTo>
                  <a:lnTo>
                    <a:pt x="65" y="49"/>
                  </a:lnTo>
                  <a:lnTo>
                    <a:pt x="101" y="73"/>
                  </a:lnTo>
                  <a:lnTo>
                    <a:pt x="140" y="93"/>
                  </a:lnTo>
                  <a:lnTo>
                    <a:pt x="178" y="114"/>
                  </a:lnTo>
                  <a:lnTo>
                    <a:pt x="216" y="134"/>
                  </a:lnTo>
                  <a:lnTo>
                    <a:pt x="259" y="152"/>
                  </a:lnTo>
                  <a:lnTo>
                    <a:pt x="301" y="168"/>
                  </a:lnTo>
                  <a:lnTo>
                    <a:pt x="346" y="184"/>
                  </a:lnTo>
                  <a:lnTo>
                    <a:pt x="392" y="198"/>
                  </a:lnTo>
                  <a:lnTo>
                    <a:pt x="441" y="213"/>
                  </a:lnTo>
                  <a:lnTo>
                    <a:pt x="488" y="223"/>
                  </a:lnTo>
                  <a:lnTo>
                    <a:pt x="538" y="233"/>
                  </a:lnTo>
                  <a:lnTo>
                    <a:pt x="589" y="243"/>
                  </a:lnTo>
                  <a:lnTo>
                    <a:pt x="639" y="251"/>
                  </a:lnTo>
                  <a:lnTo>
                    <a:pt x="692" y="255"/>
                  </a:lnTo>
                  <a:lnTo>
                    <a:pt x="744" y="259"/>
                  </a:lnTo>
                  <a:lnTo>
                    <a:pt x="799" y="261"/>
                  </a:lnTo>
                  <a:lnTo>
                    <a:pt x="854" y="263"/>
                  </a:lnTo>
                  <a:lnTo>
                    <a:pt x="876" y="263"/>
                  </a:lnTo>
                  <a:lnTo>
                    <a:pt x="898" y="261"/>
                  </a:lnTo>
                  <a:lnTo>
                    <a:pt x="920" y="261"/>
                  </a:lnTo>
                  <a:lnTo>
                    <a:pt x="943" y="261"/>
                  </a:lnTo>
                  <a:lnTo>
                    <a:pt x="965" y="259"/>
                  </a:lnTo>
                  <a:lnTo>
                    <a:pt x="985" y="259"/>
                  </a:lnTo>
                  <a:lnTo>
                    <a:pt x="1007" y="257"/>
                  </a:lnTo>
                  <a:lnTo>
                    <a:pt x="1030" y="255"/>
                  </a:lnTo>
                  <a:lnTo>
                    <a:pt x="1052" y="251"/>
                  </a:lnTo>
                  <a:lnTo>
                    <a:pt x="1072" y="249"/>
                  </a:lnTo>
                  <a:lnTo>
                    <a:pt x="1094" y="245"/>
                  </a:lnTo>
                  <a:lnTo>
                    <a:pt x="1115" y="243"/>
                  </a:lnTo>
                  <a:lnTo>
                    <a:pt x="1137" y="239"/>
                  </a:lnTo>
                  <a:lnTo>
                    <a:pt x="1159" y="235"/>
                  </a:lnTo>
                  <a:lnTo>
                    <a:pt x="1179" y="231"/>
                  </a:lnTo>
                  <a:lnTo>
                    <a:pt x="1200" y="227"/>
                  </a:lnTo>
                  <a:lnTo>
                    <a:pt x="1220" y="223"/>
                  </a:lnTo>
                  <a:lnTo>
                    <a:pt x="1242" y="217"/>
                  </a:lnTo>
                  <a:lnTo>
                    <a:pt x="1262" y="213"/>
                  </a:lnTo>
                  <a:lnTo>
                    <a:pt x="1283" y="207"/>
                  </a:lnTo>
                  <a:lnTo>
                    <a:pt x="1303" y="203"/>
                  </a:lnTo>
                  <a:lnTo>
                    <a:pt x="1323" y="196"/>
                  </a:lnTo>
                  <a:lnTo>
                    <a:pt x="1343" y="190"/>
                  </a:lnTo>
                  <a:lnTo>
                    <a:pt x="1361" y="182"/>
                  </a:lnTo>
                  <a:lnTo>
                    <a:pt x="1382" y="176"/>
                  </a:lnTo>
                  <a:lnTo>
                    <a:pt x="1400" y="170"/>
                  </a:lnTo>
                  <a:lnTo>
                    <a:pt x="1418" y="164"/>
                  </a:lnTo>
                  <a:lnTo>
                    <a:pt x="1438" y="156"/>
                  </a:lnTo>
                  <a:lnTo>
                    <a:pt x="1454" y="150"/>
                  </a:lnTo>
                  <a:lnTo>
                    <a:pt x="1475" y="142"/>
                  </a:lnTo>
                  <a:lnTo>
                    <a:pt x="1491" y="134"/>
                  </a:lnTo>
                  <a:lnTo>
                    <a:pt x="1509" y="12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78" name="Freeform 1352"/>
            <p:cNvSpPr>
              <a:spLocks/>
            </p:cNvSpPr>
            <p:nvPr/>
          </p:nvSpPr>
          <p:spPr bwMode="auto">
            <a:xfrm>
              <a:off x="977" y="1375"/>
              <a:ext cx="2017" cy="1318"/>
            </a:xfrm>
            <a:custGeom>
              <a:avLst/>
              <a:gdLst>
                <a:gd name="T0" fmla="*/ 2017 w 2017"/>
                <a:gd name="T1" fmla="*/ 1276 h 1318"/>
                <a:gd name="T2" fmla="*/ 2007 w 2017"/>
                <a:gd name="T3" fmla="*/ 1282 h 1318"/>
                <a:gd name="T4" fmla="*/ 1995 w 2017"/>
                <a:gd name="T5" fmla="*/ 1286 h 1318"/>
                <a:gd name="T6" fmla="*/ 1985 w 2017"/>
                <a:gd name="T7" fmla="*/ 1290 h 1318"/>
                <a:gd name="T8" fmla="*/ 1972 w 2017"/>
                <a:gd name="T9" fmla="*/ 1294 h 1318"/>
                <a:gd name="T10" fmla="*/ 1960 w 2017"/>
                <a:gd name="T11" fmla="*/ 1298 h 1318"/>
                <a:gd name="T12" fmla="*/ 1948 w 2017"/>
                <a:gd name="T13" fmla="*/ 1302 h 1318"/>
                <a:gd name="T14" fmla="*/ 1938 w 2017"/>
                <a:gd name="T15" fmla="*/ 1304 h 1318"/>
                <a:gd name="T16" fmla="*/ 1924 w 2017"/>
                <a:gd name="T17" fmla="*/ 1308 h 1318"/>
                <a:gd name="T18" fmla="*/ 1912 w 2017"/>
                <a:gd name="T19" fmla="*/ 1310 h 1318"/>
                <a:gd name="T20" fmla="*/ 1900 w 2017"/>
                <a:gd name="T21" fmla="*/ 1312 h 1318"/>
                <a:gd name="T22" fmla="*/ 1885 w 2017"/>
                <a:gd name="T23" fmla="*/ 1314 h 1318"/>
                <a:gd name="T24" fmla="*/ 1873 w 2017"/>
                <a:gd name="T25" fmla="*/ 1316 h 1318"/>
                <a:gd name="T26" fmla="*/ 1859 w 2017"/>
                <a:gd name="T27" fmla="*/ 1316 h 1318"/>
                <a:gd name="T28" fmla="*/ 1847 w 2017"/>
                <a:gd name="T29" fmla="*/ 1316 h 1318"/>
                <a:gd name="T30" fmla="*/ 1833 w 2017"/>
                <a:gd name="T31" fmla="*/ 1318 h 1318"/>
                <a:gd name="T32" fmla="*/ 1821 w 2017"/>
                <a:gd name="T33" fmla="*/ 1318 h 1318"/>
                <a:gd name="T34" fmla="*/ 1788 w 2017"/>
                <a:gd name="T35" fmla="*/ 1316 h 1318"/>
                <a:gd name="T36" fmla="*/ 1756 w 2017"/>
                <a:gd name="T37" fmla="*/ 1314 h 1318"/>
                <a:gd name="T38" fmla="*/ 1726 w 2017"/>
                <a:gd name="T39" fmla="*/ 1310 h 1318"/>
                <a:gd name="T40" fmla="*/ 1697 w 2017"/>
                <a:gd name="T41" fmla="*/ 1302 h 1318"/>
                <a:gd name="T42" fmla="*/ 1669 w 2017"/>
                <a:gd name="T43" fmla="*/ 1294 h 1318"/>
                <a:gd name="T44" fmla="*/ 1643 w 2017"/>
                <a:gd name="T45" fmla="*/ 1284 h 1318"/>
                <a:gd name="T46" fmla="*/ 1618 w 2017"/>
                <a:gd name="T47" fmla="*/ 1274 h 1318"/>
                <a:gd name="T48" fmla="*/ 1594 w 2017"/>
                <a:gd name="T49" fmla="*/ 1262 h 1318"/>
                <a:gd name="T50" fmla="*/ 1574 w 2017"/>
                <a:gd name="T51" fmla="*/ 1248 h 1318"/>
                <a:gd name="T52" fmla="*/ 0 w 2017"/>
                <a:gd name="T53" fmla="*/ 0 h 1318"/>
                <a:gd name="T54" fmla="*/ 65 w 2017"/>
                <a:gd name="T55" fmla="*/ 49 h 1318"/>
                <a:gd name="T56" fmla="*/ 140 w 2017"/>
                <a:gd name="T57" fmla="*/ 93 h 1318"/>
                <a:gd name="T58" fmla="*/ 216 w 2017"/>
                <a:gd name="T59" fmla="*/ 134 h 1318"/>
                <a:gd name="T60" fmla="*/ 301 w 2017"/>
                <a:gd name="T61" fmla="*/ 168 h 1318"/>
                <a:gd name="T62" fmla="*/ 392 w 2017"/>
                <a:gd name="T63" fmla="*/ 198 h 1318"/>
                <a:gd name="T64" fmla="*/ 488 w 2017"/>
                <a:gd name="T65" fmla="*/ 223 h 1318"/>
                <a:gd name="T66" fmla="*/ 589 w 2017"/>
                <a:gd name="T67" fmla="*/ 243 h 1318"/>
                <a:gd name="T68" fmla="*/ 692 w 2017"/>
                <a:gd name="T69" fmla="*/ 255 h 1318"/>
                <a:gd name="T70" fmla="*/ 799 w 2017"/>
                <a:gd name="T71" fmla="*/ 261 h 1318"/>
                <a:gd name="T72" fmla="*/ 876 w 2017"/>
                <a:gd name="T73" fmla="*/ 263 h 1318"/>
                <a:gd name="T74" fmla="*/ 920 w 2017"/>
                <a:gd name="T75" fmla="*/ 261 h 1318"/>
                <a:gd name="T76" fmla="*/ 965 w 2017"/>
                <a:gd name="T77" fmla="*/ 259 h 1318"/>
                <a:gd name="T78" fmla="*/ 1007 w 2017"/>
                <a:gd name="T79" fmla="*/ 257 h 1318"/>
                <a:gd name="T80" fmla="*/ 1052 w 2017"/>
                <a:gd name="T81" fmla="*/ 251 h 1318"/>
                <a:gd name="T82" fmla="*/ 1094 w 2017"/>
                <a:gd name="T83" fmla="*/ 245 h 1318"/>
                <a:gd name="T84" fmla="*/ 1137 w 2017"/>
                <a:gd name="T85" fmla="*/ 239 h 1318"/>
                <a:gd name="T86" fmla="*/ 1179 w 2017"/>
                <a:gd name="T87" fmla="*/ 231 h 1318"/>
                <a:gd name="T88" fmla="*/ 1220 w 2017"/>
                <a:gd name="T89" fmla="*/ 223 h 1318"/>
                <a:gd name="T90" fmla="*/ 1262 w 2017"/>
                <a:gd name="T91" fmla="*/ 213 h 1318"/>
                <a:gd name="T92" fmla="*/ 1303 w 2017"/>
                <a:gd name="T93" fmla="*/ 203 h 1318"/>
                <a:gd name="T94" fmla="*/ 1343 w 2017"/>
                <a:gd name="T95" fmla="*/ 190 h 1318"/>
                <a:gd name="T96" fmla="*/ 1382 w 2017"/>
                <a:gd name="T97" fmla="*/ 176 h 1318"/>
                <a:gd name="T98" fmla="*/ 1418 w 2017"/>
                <a:gd name="T99" fmla="*/ 164 h 1318"/>
                <a:gd name="T100" fmla="*/ 1454 w 2017"/>
                <a:gd name="T101" fmla="*/ 150 h 1318"/>
                <a:gd name="T102" fmla="*/ 1491 w 2017"/>
                <a:gd name="T103" fmla="*/ 134 h 131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017" h="1318">
                  <a:moveTo>
                    <a:pt x="1509" y="126"/>
                  </a:moveTo>
                  <a:lnTo>
                    <a:pt x="2017" y="1276"/>
                  </a:lnTo>
                  <a:lnTo>
                    <a:pt x="2011" y="1280"/>
                  </a:lnTo>
                  <a:lnTo>
                    <a:pt x="2007" y="1282"/>
                  </a:lnTo>
                  <a:lnTo>
                    <a:pt x="2001" y="1284"/>
                  </a:lnTo>
                  <a:lnTo>
                    <a:pt x="1995" y="1286"/>
                  </a:lnTo>
                  <a:lnTo>
                    <a:pt x="1991" y="1288"/>
                  </a:lnTo>
                  <a:lnTo>
                    <a:pt x="1985" y="1290"/>
                  </a:lnTo>
                  <a:lnTo>
                    <a:pt x="1978" y="1292"/>
                  </a:lnTo>
                  <a:lnTo>
                    <a:pt x="1972" y="1294"/>
                  </a:lnTo>
                  <a:lnTo>
                    <a:pt x="1966" y="1296"/>
                  </a:lnTo>
                  <a:lnTo>
                    <a:pt x="1960" y="1298"/>
                  </a:lnTo>
                  <a:lnTo>
                    <a:pt x="1954" y="1300"/>
                  </a:lnTo>
                  <a:lnTo>
                    <a:pt x="1948" y="1302"/>
                  </a:lnTo>
                  <a:lnTo>
                    <a:pt x="1944" y="1304"/>
                  </a:lnTo>
                  <a:lnTo>
                    <a:pt x="1938" y="1304"/>
                  </a:lnTo>
                  <a:lnTo>
                    <a:pt x="1930" y="1306"/>
                  </a:lnTo>
                  <a:lnTo>
                    <a:pt x="1924" y="1308"/>
                  </a:lnTo>
                  <a:lnTo>
                    <a:pt x="1918" y="1308"/>
                  </a:lnTo>
                  <a:lnTo>
                    <a:pt x="1912" y="1310"/>
                  </a:lnTo>
                  <a:lnTo>
                    <a:pt x="1906" y="1310"/>
                  </a:lnTo>
                  <a:lnTo>
                    <a:pt x="1900" y="1312"/>
                  </a:lnTo>
                  <a:lnTo>
                    <a:pt x="1893" y="1314"/>
                  </a:lnTo>
                  <a:lnTo>
                    <a:pt x="1885" y="1314"/>
                  </a:lnTo>
                  <a:lnTo>
                    <a:pt x="1879" y="1314"/>
                  </a:lnTo>
                  <a:lnTo>
                    <a:pt x="1873" y="1316"/>
                  </a:lnTo>
                  <a:lnTo>
                    <a:pt x="1867" y="1316"/>
                  </a:lnTo>
                  <a:lnTo>
                    <a:pt x="1859" y="1316"/>
                  </a:lnTo>
                  <a:lnTo>
                    <a:pt x="1855" y="1316"/>
                  </a:lnTo>
                  <a:lnTo>
                    <a:pt x="1847" y="1316"/>
                  </a:lnTo>
                  <a:lnTo>
                    <a:pt x="1841" y="1318"/>
                  </a:lnTo>
                  <a:lnTo>
                    <a:pt x="1833" y="1318"/>
                  </a:lnTo>
                  <a:lnTo>
                    <a:pt x="1827" y="1318"/>
                  </a:lnTo>
                  <a:lnTo>
                    <a:pt x="1821" y="1318"/>
                  </a:lnTo>
                  <a:lnTo>
                    <a:pt x="1804" y="1318"/>
                  </a:lnTo>
                  <a:lnTo>
                    <a:pt x="1788" y="1316"/>
                  </a:lnTo>
                  <a:lnTo>
                    <a:pt x="1772" y="1316"/>
                  </a:lnTo>
                  <a:lnTo>
                    <a:pt x="1756" y="1314"/>
                  </a:lnTo>
                  <a:lnTo>
                    <a:pt x="1742" y="1312"/>
                  </a:lnTo>
                  <a:lnTo>
                    <a:pt x="1726" y="1310"/>
                  </a:lnTo>
                  <a:lnTo>
                    <a:pt x="1711" y="1306"/>
                  </a:lnTo>
                  <a:lnTo>
                    <a:pt x="1697" y="1302"/>
                  </a:lnTo>
                  <a:lnTo>
                    <a:pt x="1681" y="1298"/>
                  </a:lnTo>
                  <a:lnTo>
                    <a:pt x="1669" y="1294"/>
                  </a:lnTo>
                  <a:lnTo>
                    <a:pt x="1655" y="1290"/>
                  </a:lnTo>
                  <a:lnTo>
                    <a:pt x="1643" y="1284"/>
                  </a:lnTo>
                  <a:lnTo>
                    <a:pt x="1628" y="1280"/>
                  </a:lnTo>
                  <a:lnTo>
                    <a:pt x="1618" y="1274"/>
                  </a:lnTo>
                  <a:lnTo>
                    <a:pt x="1606" y="1268"/>
                  </a:lnTo>
                  <a:lnTo>
                    <a:pt x="1594" y="1262"/>
                  </a:lnTo>
                  <a:lnTo>
                    <a:pt x="1584" y="1254"/>
                  </a:lnTo>
                  <a:lnTo>
                    <a:pt x="1574" y="1248"/>
                  </a:lnTo>
                  <a:lnTo>
                    <a:pt x="1564" y="1240"/>
                  </a:lnTo>
                  <a:lnTo>
                    <a:pt x="0" y="0"/>
                  </a:lnTo>
                  <a:lnTo>
                    <a:pt x="32" y="27"/>
                  </a:lnTo>
                  <a:lnTo>
                    <a:pt x="65" y="49"/>
                  </a:lnTo>
                  <a:lnTo>
                    <a:pt x="101" y="73"/>
                  </a:lnTo>
                  <a:lnTo>
                    <a:pt x="140" y="93"/>
                  </a:lnTo>
                  <a:lnTo>
                    <a:pt x="178" y="114"/>
                  </a:lnTo>
                  <a:lnTo>
                    <a:pt x="216" y="134"/>
                  </a:lnTo>
                  <a:lnTo>
                    <a:pt x="259" y="152"/>
                  </a:lnTo>
                  <a:lnTo>
                    <a:pt x="301" y="168"/>
                  </a:lnTo>
                  <a:lnTo>
                    <a:pt x="346" y="184"/>
                  </a:lnTo>
                  <a:lnTo>
                    <a:pt x="392" y="198"/>
                  </a:lnTo>
                  <a:lnTo>
                    <a:pt x="441" y="213"/>
                  </a:lnTo>
                  <a:lnTo>
                    <a:pt x="488" y="223"/>
                  </a:lnTo>
                  <a:lnTo>
                    <a:pt x="538" y="233"/>
                  </a:lnTo>
                  <a:lnTo>
                    <a:pt x="589" y="243"/>
                  </a:lnTo>
                  <a:lnTo>
                    <a:pt x="639" y="251"/>
                  </a:lnTo>
                  <a:lnTo>
                    <a:pt x="692" y="255"/>
                  </a:lnTo>
                  <a:lnTo>
                    <a:pt x="744" y="259"/>
                  </a:lnTo>
                  <a:lnTo>
                    <a:pt x="799" y="261"/>
                  </a:lnTo>
                  <a:lnTo>
                    <a:pt x="854" y="263"/>
                  </a:lnTo>
                  <a:lnTo>
                    <a:pt x="876" y="263"/>
                  </a:lnTo>
                  <a:lnTo>
                    <a:pt x="898" y="261"/>
                  </a:lnTo>
                  <a:lnTo>
                    <a:pt x="920" y="261"/>
                  </a:lnTo>
                  <a:lnTo>
                    <a:pt x="943" y="261"/>
                  </a:lnTo>
                  <a:lnTo>
                    <a:pt x="965" y="259"/>
                  </a:lnTo>
                  <a:lnTo>
                    <a:pt x="985" y="259"/>
                  </a:lnTo>
                  <a:lnTo>
                    <a:pt x="1007" y="257"/>
                  </a:lnTo>
                  <a:lnTo>
                    <a:pt x="1030" y="255"/>
                  </a:lnTo>
                  <a:lnTo>
                    <a:pt x="1052" y="251"/>
                  </a:lnTo>
                  <a:lnTo>
                    <a:pt x="1072" y="249"/>
                  </a:lnTo>
                  <a:lnTo>
                    <a:pt x="1094" y="245"/>
                  </a:lnTo>
                  <a:lnTo>
                    <a:pt x="1115" y="243"/>
                  </a:lnTo>
                  <a:lnTo>
                    <a:pt x="1137" y="239"/>
                  </a:lnTo>
                  <a:lnTo>
                    <a:pt x="1159" y="235"/>
                  </a:lnTo>
                  <a:lnTo>
                    <a:pt x="1179" y="231"/>
                  </a:lnTo>
                  <a:lnTo>
                    <a:pt x="1200" y="227"/>
                  </a:lnTo>
                  <a:lnTo>
                    <a:pt x="1220" y="223"/>
                  </a:lnTo>
                  <a:lnTo>
                    <a:pt x="1242" y="217"/>
                  </a:lnTo>
                  <a:lnTo>
                    <a:pt x="1262" y="213"/>
                  </a:lnTo>
                  <a:lnTo>
                    <a:pt x="1283" y="207"/>
                  </a:lnTo>
                  <a:lnTo>
                    <a:pt x="1303" y="203"/>
                  </a:lnTo>
                  <a:lnTo>
                    <a:pt x="1323" y="196"/>
                  </a:lnTo>
                  <a:lnTo>
                    <a:pt x="1343" y="190"/>
                  </a:lnTo>
                  <a:lnTo>
                    <a:pt x="1361" y="182"/>
                  </a:lnTo>
                  <a:lnTo>
                    <a:pt x="1382" y="176"/>
                  </a:lnTo>
                  <a:lnTo>
                    <a:pt x="1400" y="170"/>
                  </a:lnTo>
                  <a:lnTo>
                    <a:pt x="1418" y="164"/>
                  </a:lnTo>
                  <a:lnTo>
                    <a:pt x="1438" y="156"/>
                  </a:lnTo>
                  <a:lnTo>
                    <a:pt x="1454" y="150"/>
                  </a:lnTo>
                  <a:lnTo>
                    <a:pt x="1475" y="142"/>
                  </a:lnTo>
                  <a:lnTo>
                    <a:pt x="1491" y="134"/>
                  </a:lnTo>
                  <a:lnTo>
                    <a:pt x="1509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79" name="Freeform 1353"/>
            <p:cNvSpPr>
              <a:spLocks/>
            </p:cNvSpPr>
            <p:nvPr/>
          </p:nvSpPr>
          <p:spPr bwMode="auto">
            <a:xfrm>
              <a:off x="765" y="332"/>
              <a:ext cx="1940" cy="1306"/>
            </a:xfrm>
            <a:custGeom>
              <a:avLst/>
              <a:gdLst>
                <a:gd name="T0" fmla="*/ 1719 w 1940"/>
                <a:gd name="T1" fmla="*/ 1169 h 1306"/>
                <a:gd name="T2" fmla="*/ 1648 w 1940"/>
                <a:gd name="T3" fmla="*/ 1199 h 1306"/>
                <a:gd name="T4" fmla="*/ 1573 w 1940"/>
                <a:gd name="T5" fmla="*/ 1225 h 1306"/>
                <a:gd name="T6" fmla="*/ 1495 w 1940"/>
                <a:gd name="T7" fmla="*/ 1250 h 1306"/>
                <a:gd name="T8" fmla="*/ 1412 w 1940"/>
                <a:gd name="T9" fmla="*/ 1270 h 1306"/>
                <a:gd name="T10" fmla="*/ 1327 w 1940"/>
                <a:gd name="T11" fmla="*/ 1286 h 1306"/>
                <a:gd name="T12" fmla="*/ 1240 w 1940"/>
                <a:gd name="T13" fmla="*/ 1296 h 1306"/>
                <a:gd name="T14" fmla="*/ 1153 w 1940"/>
                <a:gd name="T15" fmla="*/ 1304 h 1306"/>
                <a:gd name="T16" fmla="*/ 1066 w 1940"/>
                <a:gd name="T17" fmla="*/ 1306 h 1306"/>
                <a:gd name="T18" fmla="*/ 956 w 1940"/>
                <a:gd name="T19" fmla="*/ 1302 h 1306"/>
                <a:gd name="T20" fmla="*/ 851 w 1940"/>
                <a:gd name="T21" fmla="*/ 1292 h 1306"/>
                <a:gd name="T22" fmla="*/ 750 w 1940"/>
                <a:gd name="T23" fmla="*/ 1276 h 1306"/>
                <a:gd name="T24" fmla="*/ 651 w 1940"/>
                <a:gd name="T25" fmla="*/ 1254 h 1306"/>
                <a:gd name="T26" fmla="*/ 558 w 1940"/>
                <a:gd name="T27" fmla="*/ 1227 h 1306"/>
                <a:gd name="T28" fmla="*/ 471 w 1940"/>
                <a:gd name="T29" fmla="*/ 1195 h 1306"/>
                <a:gd name="T30" fmla="*/ 388 w 1940"/>
                <a:gd name="T31" fmla="*/ 1157 h 1306"/>
                <a:gd name="T32" fmla="*/ 313 w 1940"/>
                <a:gd name="T33" fmla="*/ 1114 h 1306"/>
                <a:gd name="T34" fmla="*/ 244 w 1940"/>
                <a:gd name="T35" fmla="*/ 1068 h 1306"/>
                <a:gd name="T36" fmla="*/ 182 w 1940"/>
                <a:gd name="T37" fmla="*/ 1017 h 1306"/>
                <a:gd name="T38" fmla="*/ 129 w 1940"/>
                <a:gd name="T39" fmla="*/ 964 h 1306"/>
                <a:gd name="T40" fmla="*/ 85 w 1940"/>
                <a:gd name="T41" fmla="*/ 908 h 1306"/>
                <a:gd name="T42" fmla="*/ 48 w 1940"/>
                <a:gd name="T43" fmla="*/ 847 h 1306"/>
                <a:gd name="T44" fmla="*/ 22 w 1940"/>
                <a:gd name="T45" fmla="*/ 785 h 1306"/>
                <a:gd name="T46" fmla="*/ 6 w 1940"/>
                <a:gd name="T47" fmla="*/ 720 h 1306"/>
                <a:gd name="T48" fmla="*/ 0 w 1940"/>
                <a:gd name="T49" fmla="*/ 653 h 1306"/>
                <a:gd name="T50" fmla="*/ 6 w 1940"/>
                <a:gd name="T51" fmla="*/ 586 h 1306"/>
                <a:gd name="T52" fmla="*/ 22 w 1940"/>
                <a:gd name="T53" fmla="*/ 522 h 1306"/>
                <a:gd name="T54" fmla="*/ 48 w 1940"/>
                <a:gd name="T55" fmla="*/ 459 h 1306"/>
                <a:gd name="T56" fmla="*/ 85 w 1940"/>
                <a:gd name="T57" fmla="*/ 400 h 1306"/>
                <a:gd name="T58" fmla="*/ 129 w 1940"/>
                <a:gd name="T59" fmla="*/ 344 h 1306"/>
                <a:gd name="T60" fmla="*/ 182 w 1940"/>
                <a:gd name="T61" fmla="*/ 289 h 1306"/>
                <a:gd name="T62" fmla="*/ 244 w 1940"/>
                <a:gd name="T63" fmla="*/ 239 h 1306"/>
                <a:gd name="T64" fmla="*/ 313 w 1940"/>
                <a:gd name="T65" fmla="*/ 192 h 1306"/>
                <a:gd name="T66" fmla="*/ 388 w 1940"/>
                <a:gd name="T67" fmla="*/ 150 h 1306"/>
                <a:gd name="T68" fmla="*/ 471 w 1940"/>
                <a:gd name="T69" fmla="*/ 113 h 1306"/>
                <a:gd name="T70" fmla="*/ 558 w 1940"/>
                <a:gd name="T71" fmla="*/ 81 h 1306"/>
                <a:gd name="T72" fmla="*/ 651 w 1940"/>
                <a:gd name="T73" fmla="*/ 53 h 1306"/>
                <a:gd name="T74" fmla="*/ 750 w 1940"/>
                <a:gd name="T75" fmla="*/ 30 h 1306"/>
                <a:gd name="T76" fmla="*/ 851 w 1940"/>
                <a:gd name="T77" fmla="*/ 14 h 1306"/>
                <a:gd name="T78" fmla="*/ 956 w 1940"/>
                <a:gd name="T79" fmla="*/ 4 h 1306"/>
                <a:gd name="T80" fmla="*/ 1066 w 1940"/>
                <a:gd name="T81" fmla="*/ 0 h 1306"/>
                <a:gd name="T82" fmla="*/ 1195 w 1940"/>
                <a:gd name="T83" fmla="*/ 6 h 1306"/>
                <a:gd name="T84" fmla="*/ 1321 w 1940"/>
                <a:gd name="T85" fmla="*/ 20 h 1306"/>
                <a:gd name="T86" fmla="*/ 1442 w 1940"/>
                <a:gd name="T87" fmla="*/ 45 h 1306"/>
                <a:gd name="T88" fmla="*/ 1559 w 1940"/>
                <a:gd name="T89" fmla="*/ 77 h 1306"/>
                <a:gd name="T90" fmla="*/ 1669 w 1940"/>
                <a:gd name="T91" fmla="*/ 117 h 1306"/>
                <a:gd name="T92" fmla="*/ 1770 w 1940"/>
                <a:gd name="T93" fmla="*/ 164 h 1306"/>
                <a:gd name="T94" fmla="*/ 1861 w 1940"/>
                <a:gd name="T95" fmla="*/ 220 h 1306"/>
                <a:gd name="T96" fmla="*/ 1940 w 1940"/>
                <a:gd name="T97" fmla="*/ 281 h 13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940" h="1306">
                  <a:moveTo>
                    <a:pt x="1066" y="653"/>
                  </a:moveTo>
                  <a:lnTo>
                    <a:pt x="1719" y="1169"/>
                  </a:lnTo>
                  <a:lnTo>
                    <a:pt x="1685" y="1185"/>
                  </a:lnTo>
                  <a:lnTo>
                    <a:pt x="1648" y="1199"/>
                  </a:lnTo>
                  <a:lnTo>
                    <a:pt x="1612" y="1213"/>
                  </a:lnTo>
                  <a:lnTo>
                    <a:pt x="1573" y="1225"/>
                  </a:lnTo>
                  <a:lnTo>
                    <a:pt x="1533" y="1239"/>
                  </a:lnTo>
                  <a:lnTo>
                    <a:pt x="1495" y="1250"/>
                  </a:lnTo>
                  <a:lnTo>
                    <a:pt x="1452" y="1260"/>
                  </a:lnTo>
                  <a:lnTo>
                    <a:pt x="1412" y="1270"/>
                  </a:lnTo>
                  <a:lnTo>
                    <a:pt x="1369" y="1278"/>
                  </a:lnTo>
                  <a:lnTo>
                    <a:pt x="1327" y="1286"/>
                  </a:lnTo>
                  <a:lnTo>
                    <a:pt x="1284" y="1292"/>
                  </a:lnTo>
                  <a:lnTo>
                    <a:pt x="1240" y="1296"/>
                  </a:lnTo>
                  <a:lnTo>
                    <a:pt x="1197" y="1300"/>
                  </a:lnTo>
                  <a:lnTo>
                    <a:pt x="1153" y="1304"/>
                  </a:lnTo>
                  <a:lnTo>
                    <a:pt x="1110" y="1306"/>
                  </a:lnTo>
                  <a:lnTo>
                    <a:pt x="1066" y="1306"/>
                  </a:lnTo>
                  <a:lnTo>
                    <a:pt x="1011" y="1304"/>
                  </a:lnTo>
                  <a:lnTo>
                    <a:pt x="956" y="1302"/>
                  </a:lnTo>
                  <a:lnTo>
                    <a:pt x="904" y="1298"/>
                  </a:lnTo>
                  <a:lnTo>
                    <a:pt x="851" y="1292"/>
                  </a:lnTo>
                  <a:lnTo>
                    <a:pt x="801" y="1286"/>
                  </a:lnTo>
                  <a:lnTo>
                    <a:pt x="750" y="1276"/>
                  </a:lnTo>
                  <a:lnTo>
                    <a:pt x="700" y="1266"/>
                  </a:lnTo>
                  <a:lnTo>
                    <a:pt x="651" y="1254"/>
                  </a:lnTo>
                  <a:lnTo>
                    <a:pt x="604" y="1241"/>
                  </a:lnTo>
                  <a:lnTo>
                    <a:pt x="558" y="1227"/>
                  </a:lnTo>
                  <a:lnTo>
                    <a:pt x="513" y="1211"/>
                  </a:lnTo>
                  <a:lnTo>
                    <a:pt x="471" y="1195"/>
                  </a:lnTo>
                  <a:lnTo>
                    <a:pt x="428" y="1177"/>
                  </a:lnTo>
                  <a:lnTo>
                    <a:pt x="388" y="1157"/>
                  </a:lnTo>
                  <a:lnTo>
                    <a:pt x="350" y="1136"/>
                  </a:lnTo>
                  <a:lnTo>
                    <a:pt x="313" y="1114"/>
                  </a:lnTo>
                  <a:lnTo>
                    <a:pt x="277" y="1092"/>
                  </a:lnTo>
                  <a:lnTo>
                    <a:pt x="244" y="1068"/>
                  </a:lnTo>
                  <a:lnTo>
                    <a:pt x="212" y="1043"/>
                  </a:lnTo>
                  <a:lnTo>
                    <a:pt x="182" y="1017"/>
                  </a:lnTo>
                  <a:lnTo>
                    <a:pt x="153" y="991"/>
                  </a:lnTo>
                  <a:lnTo>
                    <a:pt x="129" y="964"/>
                  </a:lnTo>
                  <a:lnTo>
                    <a:pt x="105" y="936"/>
                  </a:lnTo>
                  <a:lnTo>
                    <a:pt x="85" y="908"/>
                  </a:lnTo>
                  <a:lnTo>
                    <a:pt x="64" y="878"/>
                  </a:lnTo>
                  <a:lnTo>
                    <a:pt x="48" y="847"/>
                  </a:lnTo>
                  <a:lnTo>
                    <a:pt x="34" y="817"/>
                  </a:lnTo>
                  <a:lnTo>
                    <a:pt x="22" y="785"/>
                  </a:lnTo>
                  <a:lnTo>
                    <a:pt x="12" y="752"/>
                  </a:lnTo>
                  <a:lnTo>
                    <a:pt x="6" y="720"/>
                  </a:lnTo>
                  <a:lnTo>
                    <a:pt x="2" y="688"/>
                  </a:lnTo>
                  <a:lnTo>
                    <a:pt x="0" y="653"/>
                  </a:lnTo>
                  <a:lnTo>
                    <a:pt x="2" y="621"/>
                  </a:lnTo>
                  <a:lnTo>
                    <a:pt x="6" y="586"/>
                  </a:lnTo>
                  <a:lnTo>
                    <a:pt x="12" y="554"/>
                  </a:lnTo>
                  <a:lnTo>
                    <a:pt x="22" y="522"/>
                  </a:lnTo>
                  <a:lnTo>
                    <a:pt x="34" y="491"/>
                  </a:lnTo>
                  <a:lnTo>
                    <a:pt x="48" y="459"/>
                  </a:lnTo>
                  <a:lnTo>
                    <a:pt x="64" y="429"/>
                  </a:lnTo>
                  <a:lnTo>
                    <a:pt x="85" y="400"/>
                  </a:lnTo>
                  <a:lnTo>
                    <a:pt x="105" y="370"/>
                  </a:lnTo>
                  <a:lnTo>
                    <a:pt x="129" y="344"/>
                  </a:lnTo>
                  <a:lnTo>
                    <a:pt x="153" y="316"/>
                  </a:lnTo>
                  <a:lnTo>
                    <a:pt x="182" y="289"/>
                  </a:lnTo>
                  <a:lnTo>
                    <a:pt x="212" y="263"/>
                  </a:lnTo>
                  <a:lnTo>
                    <a:pt x="244" y="239"/>
                  </a:lnTo>
                  <a:lnTo>
                    <a:pt x="277" y="214"/>
                  </a:lnTo>
                  <a:lnTo>
                    <a:pt x="313" y="192"/>
                  </a:lnTo>
                  <a:lnTo>
                    <a:pt x="350" y="170"/>
                  </a:lnTo>
                  <a:lnTo>
                    <a:pt x="388" y="150"/>
                  </a:lnTo>
                  <a:lnTo>
                    <a:pt x="428" y="132"/>
                  </a:lnTo>
                  <a:lnTo>
                    <a:pt x="471" y="113"/>
                  </a:lnTo>
                  <a:lnTo>
                    <a:pt x="513" y="95"/>
                  </a:lnTo>
                  <a:lnTo>
                    <a:pt x="558" y="81"/>
                  </a:lnTo>
                  <a:lnTo>
                    <a:pt x="604" y="65"/>
                  </a:lnTo>
                  <a:lnTo>
                    <a:pt x="651" y="53"/>
                  </a:lnTo>
                  <a:lnTo>
                    <a:pt x="700" y="41"/>
                  </a:lnTo>
                  <a:lnTo>
                    <a:pt x="750" y="30"/>
                  </a:lnTo>
                  <a:lnTo>
                    <a:pt x="801" y="22"/>
                  </a:lnTo>
                  <a:lnTo>
                    <a:pt x="851" y="14"/>
                  </a:lnTo>
                  <a:lnTo>
                    <a:pt x="904" y="8"/>
                  </a:lnTo>
                  <a:lnTo>
                    <a:pt x="956" y="4"/>
                  </a:lnTo>
                  <a:lnTo>
                    <a:pt x="1011" y="2"/>
                  </a:lnTo>
                  <a:lnTo>
                    <a:pt x="1066" y="0"/>
                  </a:lnTo>
                  <a:lnTo>
                    <a:pt x="1130" y="2"/>
                  </a:lnTo>
                  <a:lnTo>
                    <a:pt x="1195" y="6"/>
                  </a:lnTo>
                  <a:lnTo>
                    <a:pt x="1258" y="12"/>
                  </a:lnTo>
                  <a:lnTo>
                    <a:pt x="1321" y="20"/>
                  </a:lnTo>
                  <a:lnTo>
                    <a:pt x="1381" y="30"/>
                  </a:lnTo>
                  <a:lnTo>
                    <a:pt x="1442" y="45"/>
                  </a:lnTo>
                  <a:lnTo>
                    <a:pt x="1503" y="59"/>
                  </a:lnTo>
                  <a:lnTo>
                    <a:pt x="1559" y="77"/>
                  </a:lnTo>
                  <a:lnTo>
                    <a:pt x="1614" y="95"/>
                  </a:lnTo>
                  <a:lnTo>
                    <a:pt x="1669" y="117"/>
                  </a:lnTo>
                  <a:lnTo>
                    <a:pt x="1721" y="140"/>
                  </a:lnTo>
                  <a:lnTo>
                    <a:pt x="1770" y="164"/>
                  </a:lnTo>
                  <a:lnTo>
                    <a:pt x="1816" y="190"/>
                  </a:lnTo>
                  <a:lnTo>
                    <a:pt x="1861" y="220"/>
                  </a:lnTo>
                  <a:lnTo>
                    <a:pt x="1901" y="249"/>
                  </a:lnTo>
                  <a:lnTo>
                    <a:pt x="1940" y="281"/>
                  </a:lnTo>
                  <a:lnTo>
                    <a:pt x="1066" y="65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80" name="Freeform 1354"/>
            <p:cNvSpPr>
              <a:spLocks/>
            </p:cNvSpPr>
            <p:nvPr/>
          </p:nvSpPr>
          <p:spPr bwMode="auto">
            <a:xfrm>
              <a:off x="765" y="332"/>
              <a:ext cx="1940" cy="1306"/>
            </a:xfrm>
            <a:custGeom>
              <a:avLst/>
              <a:gdLst>
                <a:gd name="T0" fmla="*/ 1719 w 1940"/>
                <a:gd name="T1" fmla="*/ 1169 h 1306"/>
                <a:gd name="T2" fmla="*/ 1648 w 1940"/>
                <a:gd name="T3" fmla="*/ 1199 h 1306"/>
                <a:gd name="T4" fmla="*/ 1573 w 1940"/>
                <a:gd name="T5" fmla="*/ 1225 h 1306"/>
                <a:gd name="T6" fmla="*/ 1495 w 1940"/>
                <a:gd name="T7" fmla="*/ 1250 h 1306"/>
                <a:gd name="T8" fmla="*/ 1412 w 1940"/>
                <a:gd name="T9" fmla="*/ 1270 h 1306"/>
                <a:gd name="T10" fmla="*/ 1327 w 1940"/>
                <a:gd name="T11" fmla="*/ 1286 h 1306"/>
                <a:gd name="T12" fmla="*/ 1240 w 1940"/>
                <a:gd name="T13" fmla="*/ 1296 h 1306"/>
                <a:gd name="T14" fmla="*/ 1153 w 1940"/>
                <a:gd name="T15" fmla="*/ 1304 h 1306"/>
                <a:gd name="T16" fmla="*/ 1066 w 1940"/>
                <a:gd name="T17" fmla="*/ 1306 h 1306"/>
                <a:gd name="T18" fmla="*/ 956 w 1940"/>
                <a:gd name="T19" fmla="*/ 1302 h 1306"/>
                <a:gd name="T20" fmla="*/ 851 w 1940"/>
                <a:gd name="T21" fmla="*/ 1292 h 1306"/>
                <a:gd name="T22" fmla="*/ 750 w 1940"/>
                <a:gd name="T23" fmla="*/ 1276 h 1306"/>
                <a:gd name="T24" fmla="*/ 651 w 1940"/>
                <a:gd name="T25" fmla="*/ 1254 h 1306"/>
                <a:gd name="T26" fmla="*/ 558 w 1940"/>
                <a:gd name="T27" fmla="*/ 1227 h 1306"/>
                <a:gd name="T28" fmla="*/ 471 w 1940"/>
                <a:gd name="T29" fmla="*/ 1195 h 1306"/>
                <a:gd name="T30" fmla="*/ 388 w 1940"/>
                <a:gd name="T31" fmla="*/ 1157 h 1306"/>
                <a:gd name="T32" fmla="*/ 313 w 1940"/>
                <a:gd name="T33" fmla="*/ 1114 h 1306"/>
                <a:gd name="T34" fmla="*/ 244 w 1940"/>
                <a:gd name="T35" fmla="*/ 1068 h 1306"/>
                <a:gd name="T36" fmla="*/ 182 w 1940"/>
                <a:gd name="T37" fmla="*/ 1017 h 1306"/>
                <a:gd name="T38" fmla="*/ 129 w 1940"/>
                <a:gd name="T39" fmla="*/ 964 h 1306"/>
                <a:gd name="T40" fmla="*/ 85 w 1940"/>
                <a:gd name="T41" fmla="*/ 908 h 1306"/>
                <a:gd name="T42" fmla="*/ 48 w 1940"/>
                <a:gd name="T43" fmla="*/ 847 h 1306"/>
                <a:gd name="T44" fmla="*/ 22 w 1940"/>
                <a:gd name="T45" fmla="*/ 785 h 1306"/>
                <a:gd name="T46" fmla="*/ 6 w 1940"/>
                <a:gd name="T47" fmla="*/ 720 h 1306"/>
                <a:gd name="T48" fmla="*/ 0 w 1940"/>
                <a:gd name="T49" fmla="*/ 653 h 1306"/>
                <a:gd name="T50" fmla="*/ 6 w 1940"/>
                <a:gd name="T51" fmla="*/ 586 h 1306"/>
                <a:gd name="T52" fmla="*/ 22 w 1940"/>
                <a:gd name="T53" fmla="*/ 522 h 1306"/>
                <a:gd name="T54" fmla="*/ 48 w 1940"/>
                <a:gd name="T55" fmla="*/ 459 h 1306"/>
                <a:gd name="T56" fmla="*/ 85 w 1940"/>
                <a:gd name="T57" fmla="*/ 400 h 1306"/>
                <a:gd name="T58" fmla="*/ 129 w 1940"/>
                <a:gd name="T59" fmla="*/ 344 h 1306"/>
                <a:gd name="T60" fmla="*/ 182 w 1940"/>
                <a:gd name="T61" fmla="*/ 289 h 1306"/>
                <a:gd name="T62" fmla="*/ 244 w 1940"/>
                <a:gd name="T63" fmla="*/ 239 h 1306"/>
                <a:gd name="T64" fmla="*/ 313 w 1940"/>
                <a:gd name="T65" fmla="*/ 192 h 1306"/>
                <a:gd name="T66" fmla="*/ 388 w 1940"/>
                <a:gd name="T67" fmla="*/ 150 h 1306"/>
                <a:gd name="T68" fmla="*/ 471 w 1940"/>
                <a:gd name="T69" fmla="*/ 113 h 1306"/>
                <a:gd name="T70" fmla="*/ 558 w 1940"/>
                <a:gd name="T71" fmla="*/ 81 h 1306"/>
                <a:gd name="T72" fmla="*/ 651 w 1940"/>
                <a:gd name="T73" fmla="*/ 53 h 1306"/>
                <a:gd name="T74" fmla="*/ 750 w 1940"/>
                <a:gd name="T75" fmla="*/ 30 h 1306"/>
                <a:gd name="T76" fmla="*/ 851 w 1940"/>
                <a:gd name="T77" fmla="*/ 14 h 1306"/>
                <a:gd name="T78" fmla="*/ 956 w 1940"/>
                <a:gd name="T79" fmla="*/ 4 h 1306"/>
                <a:gd name="T80" fmla="*/ 1066 w 1940"/>
                <a:gd name="T81" fmla="*/ 0 h 1306"/>
                <a:gd name="T82" fmla="*/ 1195 w 1940"/>
                <a:gd name="T83" fmla="*/ 6 h 1306"/>
                <a:gd name="T84" fmla="*/ 1321 w 1940"/>
                <a:gd name="T85" fmla="*/ 20 h 1306"/>
                <a:gd name="T86" fmla="*/ 1442 w 1940"/>
                <a:gd name="T87" fmla="*/ 45 h 1306"/>
                <a:gd name="T88" fmla="*/ 1559 w 1940"/>
                <a:gd name="T89" fmla="*/ 77 h 1306"/>
                <a:gd name="T90" fmla="*/ 1669 w 1940"/>
                <a:gd name="T91" fmla="*/ 117 h 1306"/>
                <a:gd name="T92" fmla="*/ 1770 w 1940"/>
                <a:gd name="T93" fmla="*/ 164 h 1306"/>
                <a:gd name="T94" fmla="*/ 1861 w 1940"/>
                <a:gd name="T95" fmla="*/ 220 h 1306"/>
                <a:gd name="T96" fmla="*/ 1940 w 1940"/>
                <a:gd name="T97" fmla="*/ 281 h 13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940" h="1306">
                  <a:moveTo>
                    <a:pt x="1066" y="653"/>
                  </a:moveTo>
                  <a:lnTo>
                    <a:pt x="1719" y="1169"/>
                  </a:lnTo>
                  <a:lnTo>
                    <a:pt x="1685" y="1185"/>
                  </a:lnTo>
                  <a:lnTo>
                    <a:pt x="1648" y="1199"/>
                  </a:lnTo>
                  <a:lnTo>
                    <a:pt x="1612" y="1213"/>
                  </a:lnTo>
                  <a:lnTo>
                    <a:pt x="1573" y="1225"/>
                  </a:lnTo>
                  <a:lnTo>
                    <a:pt x="1533" y="1239"/>
                  </a:lnTo>
                  <a:lnTo>
                    <a:pt x="1495" y="1250"/>
                  </a:lnTo>
                  <a:lnTo>
                    <a:pt x="1452" y="1260"/>
                  </a:lnTo>
                  <a:lnTo>
                    <a:pt x="1412" y="1270"/>
                  </a:lnTo>
                  <a:lnTo>
                    <a:pt x="1369" y="1278"/>
                  </a:lnTo>
                  <a:lnTo>
                    <a:pt x="1327" y="1286"/>
                  </a:lnTo>
                  <a:lnTo>
                    <a:pt x="1284" y="1292"/>
                  </a:lnTo>
                  <a:lnTo>
                    <a:pt x="1240" y="1296"/>
                  </a:lnTo>
                  <a:lnTo>
                    <a:pt x="1197" y="1300"/>
                  </a:lnTo>
                  <a:lnTo>
                    <a:pt x="1153" y="1304"/>
                  </a:lnTo>
                  <a:lnTo>
                    <a:pt x="1110" y="1306"/>
                  </a:lnTo>
                  <a:lnTo>
                    <a:pt x="1066" y="1306"/>
                  </a:lnTo>
                  <a:lnTo>
                    <a:pt x="1011" y="1304"/>
                  </a:lnTo>
                  <a:lnTo>
                    <a:pt x="956" y="1302"/>
                  </a:lnTo>
                  <a:lnTo>
                    <a:pt x="904" y="1298"/>
                  </a:lnTo>
                  <a:lnTo>
                    <a:pt x="851" y="1292"/>
                  </a:lnTo>
                  <a:lnTo>
                    <a:pt x="801" y="1286"/>
                  </a:lnTo>
                  <a:lnTo>
                    <a:pt x="750" y="1276"/>
                  </a:lnTo>
                  <a:lnTo>
                    <a:pt x="700" y="1266"/>
                  </a:lnTo>
                  <a:lnTo>
                    <a:pt x="651" y="1254"/>
                  </a:lnTo>
                  <a:lnTo>
                    <a:pt x="604" y="1241"/>
                  </a:lnTo>
                  <a:lnTo>
                    <a:pt x="558" y="1227"/>
                  </a:lnTo>
                  <a:lnTo>
                    <a:pt x="513" y="1211"/>
                  </a:lnTo>
                  <a:lnTo>
                    <a:pt x="471" y="1195"/>
                  </a:lnTo>
                  <a:lnTo>
                    <a:pt x="428" y="1177"/>
                  </a:lnTo>
                  <a:lnTo>
                    <a:pt x="388" y="1157"/>
                  </a:lnTo>
                  <a:lnTo>
                    <a:pt x="350" y="1136"/>
                  </a:lnTo>
                  <a:lnTo>
                    <a:pt x="313" y="1114"/>
                  </a:lnTo>
                  <a:lnTo>
                    <a:pt x="277" y="1092"/>
                  </a:lnTo>
                  <a:lnTo>
                    <a:pt x="244" y="1068"/>
                  </a:lnTo>
                  <a:lnTo>
                    <a:pt x="212" y="1043"/>
                  </a:lnTo>
                  <a:lnTo>
                    <a:pt x="182" y="1017"/>
                  </a:lnTo>
                  <a:lnTo>
                    <a:pt x="153" y="991"/>
                  </a:lnTo>
                  <a:lnTo>
                    <a:pt x="129" y="964"/>
                  </a:lnTo>
                  <a:lnTo>
                    <a:pt x="105" y="936"/>
                  </a:lnTo>
                  <a:lnTo>
                    <a:pt x="85" y="908"/>
                  </a:lnTo>
                  <a:lnTo>
                    <a:pt x="64" y="878"/>
                  </a:lnTo>
                  <a:lnTo>
                    <a:pt x="48" y="847"/>
                  </a:lnTo>
                  <a:lnTo>
                    <a:pt x="34" y="817"/>
                  </a:lnTo>
                  <a:lnTo>
                    <a:pt x="22" y="785"/>
                  </a:lnTo>
                  <a:lnTo>
                    <a:pt x="12" y="752"/>
                  </a:lnTo>
                  <a:lnTo>
                    <a:pt x="6" y="720"/>
                  </a:lnTo>
                  <a:lnTo>
                    <a:pt x="2" y="688"/>
                  </a:lnTo>
                  <a:lnTo>
                    <a:pt x="0" y="653"/>
                  </a:lnTo>
                  <a:lnTo>
                    <a:pt x="2" y="621"/>
                  </a:lnTo>
                  <a:lnTo>
                    <a:pt x="6" y="586"/>
                  </a:lnTo>
                  <a:lnTo>
                    <a:pt x="12" y="554"/>
                  </a:lnTo>
                  <a:lnTo>
                    <a:pt x="22" y="522"/>
                  </a:lnTo>
                  <a:lnTo>
                    <a:pt x="34" y="491"/>
                  </a:lnTo>
                  <a:lnTo>
                    <a:pt x="48" y="459"/>
                  </a:lnTo>
                  <a:lnTo>
                    <a:pt x="64" y="429"/>
                  </a:lnTo>
                  <a:lnTo>
                    <a:pt x="85" y="400"/>
                  </a:lnTo>
                  <a:lnTo>
                    <a:pt x="105" y="370"/>
                  </a:lnTo>
                  <a:lnTo>
                    <a:pt x="129" y="344"/>
                  </a:lnTo>
                  <a:lnTo>
                    <a:pt x="153" y="316"/>
                  </a:lnTo>
                  <a:lnTo>
                    <a:pt x="182" y="289"/>
                  </a:lnTo>
                  <a:lnTo>
                    <a:pt x="212" y="263"/>
                  </a:lnTo>
                  <a:lnTo>
                    <a:pt x="244" y="239"/>
                  </a:lnTo>
                  <a:lnTo>
                    <a:pt x="277" y="214"/>
                  </a:lnTo>
                  <a:lnTo>
                    <a:pt x="313" y="192"/>
                  </a:lnTo>
                  <a:lnTo>
                    <a:pt x="350" y="170"/>
                  </a:lnTo>
                  <a:lnTo>
                    <a:pt x="388" y="150"/>
                  </a:lnTo>
                  <a:lnTo>
                    <a:pt x="428" y="132"/>
                  </a:lnTo>
                  <a:lnTo>
                    <a:pt x="471" y="113"/>
                  </a:lnTo>
                  <a:lnTo>
                    <a:pt x="513" y="95"/>
                  </a:lnTo>
                  <a:lnTo>
                    <a:pt x="558" y="81"/>
                  </a:lnTo>
                  <a:lnTo>
                    <a:pt x="604" y="65"/>
                  </a:lnTo>
                  <a:lnTo>
                    <a:pt x="651" y="53"/>
                  </a:lnTo>
                  <a:lnTo>
                    <a:pt x="700" y="41"/>
                  </a:lnTo>
                  <a:lnTo>
                    <a:pt x="750" y="30"/>
                  </a:lnTo>
                  <a:lnTo>
                    <a:pt x="801" y="22"/>
                  </a:lnTo>
                  <a:lnTo>
                    <a:pt x="851" y="14"/>
                  </a:lnTo>
                  <a:lnTo>
                    <a:pt x="904" y="8"/>
                  </a:lnTo>
                  <a:lnTo>
                    <a:pt x="956" y="4"/>
                  </a:lnTo>
                  <a:lnTo>
                    <a:pt x="1011" y="2"/>
                  </a:lnTo>
                  <a:lnTo>
                    <a:pt x="1066" y="0"/>
                  </a:lnTo>
                  <a:lnTo>
                    <a:pt x="1130" y="2"/>
                  </a:lnTo>
                  <a:lnTo>
                    <a:pt x="1195" y="6"/>
                  </a:lnTo>
                  <a:lnTo>
                    <a:pt x="1258" y="12"/>
                  </a:lnTo>
                  <a:lnTo>
                    <a:pt x="1321" y="20"/>
                  </a:lnTo>
                  <a:lnTo>
                    <a:pt x="1381" y="30"/>
                  </a:lnTo>
                  <a:lnTo>
                    <a:pt x="1442" y="45"/>
                  </a:lnTo>
                  <a:lnTo>
                    <a:pt x="1503" y="59"/>
                  </a:lnTo>
                  <a:lnTo>
                    <a:pt x="1559" y="77"/>
                  </a:lnTo>
                  <a:lnTo>
                    <a:pt x="1614" y="95"/>
                  </a:lnTo>
                  <a:lnTo>
                    <a:pt x="1669" y="117"/>
                  </a:lnTo>
                  <a:lnTo>
                    <a:pt x="1721" y="140"/>
                  </a:lnTo>
                  <a:lnTo>
                    <a:pt x="1770" y="164"/>
                  </a:lnTo>
                  <a:lnTo>
                    <a:pt x="1816" y="190"/>
                  </a:lnTo>
                  <a:lnTo>
                    <a:pt x="1861" y="220"/>
                  </a:lnTo>
                  <a:lnTo>
                    <a:pt x="1901" y="249"/>
                  </a:lnTo>
                  <a:lnTo>
                    <a:pt x="1940" y="281"/>
                  </a:lnTo>
                  <a:lnTo>
                    <a:pt x="1066" y="65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27781" name="Freeform 1355"/>
            <p:cNvSpPr>
              <a:spLocks noEditPoints="1"/>
            </p:cNvSpPr>
            <p:nvPr/>
          </p:nvSpPr>
          <p:spPr bwMode="auto">
            <a:xfrm>
              <a:off x="932" y="500"/>
              <a:ext cx="1319" cy="716"/>
            </a:xfrm>
            <a:custGeom>
              <a:avLst/>
              <a:gdLst>
                <a:gd name="T0" fmla="*/ 185 w 1319"/>
                <a:gd name="T1" fmla="*/ 515 h 716"/>
                <a:gd name="T2" fmla="*/ 249 w 1319"/>
                <a:gd name="T3" fmla="*/ 515 h 716"/>
                <a:gd name="T4" fmla="*/ 288 w 1319"/>
                <a:gd name="T5" fmla="*/ 606 h 716"/>
                <a:gd name="T6" fmla="*/ 265 w 1319"/>
                <a:gd name="T7" fmla="*/ 647 h 716"/>
                <a:gd name="T8" fmla="*/ 201 w 1319"/>
                <a:gd name="T9" fmla="*/ 663 h 716"/>
                <a:gd name="T10" fmla="*/ 209 w 1319"/>
                <a:gd name="T11" fmla="*/ 598 h 716"/>
                <a:gd name="T12" fmla="*/ 233 w 1319"/>
                <a:gd name="T13" fmla="*/ 629 h 716"/>
                <a:gd name="T14" fmla="*/ 239 w 1319"/>
                <a:gd name="T15" fmla="*/ 619 h 716"/>
                <a:gd name="T16" fmla="*/ 207 w 1319"/>
                <a:gd name="T17" fmla="*/ 544 h 716"/>
                <a:gd name="T18" fmla="*/ 191 w 1319"/>
                <a:gd name="T19" fmla="*/ 546 h 716"/>
                <a:gd name="T20" fmla="*/ 193 w 1319"/>
                <a:gd name="T21" fmla="*/ 562 h 716"/>
                <a:gd name="T22" fmla="*/ 334 w 1319"/>
                <a:gd name="T23" fmla="*/ 481 h 716"/>
                <a:gd name="T24" fmla="*/ 318 w 1319"/>
                <a:gd name="T25" fmla="*/ 513 h 716"/>
                <a:gd name="T26" fmla="*/ 276 w 1319"/>
                <a:gd name="T27" fmla="*/ 520 h 716"/>
                <a:gd name="T28" fmla="*/ 239 w 1319"/>
                <a:gd name="T29" fmla="*/ 451 h 716"/>
                <a:gd name="T30" fmla="*/ 251 w 1319"/>
                <a:gd name="T31" fmla="*/ 418 h 716"/>
                <a:gd name="T32" fmla="*/ 296 w 1319"/>
                <a:gd name="T33" fmla="*/ 410 h 716"/>
                <a:gd name="T34" fmla="*/ 278 w 1319"/>
                <a:gd name="T35" fmla="*/ 435 h 716"/>
                <a:gd name="T36" fmla="*/ 270 w 1319"/>
                <a:gd name="T37" fmla="*/ 431 h 716"/>
                <a:gd name="T38" fmla="*/ 294 w 1319"/>
                <a:gd name="T39" fmla="*/ 495 h 716"/>
                <a:gd name="T40" fmla="*/ 304 w 1319"/>
                <a:gd name="T41" fmla="*/ 501 h 716"/>
                <a:gd name="T42" fmla="*/ 446 w 1319"/>
                <a:gd name="T43" fmla="*/ 487 h 716"/>
                <a:gd name="T44" fmla="*/ 462 w 1319"/>
                <a:gd name="T45" fmla="*/ 556 h 716"/>
                <a:gd name="T46" fmla="*/ 419 w 1319"/>
                <a:gd name="T47" fmla="*/ 576 h 716"/>
                <a:gd name="T48" fmla="*/ 393 w 1319"/>
                <a:gd name="T49" fmla="*/ 556 h 716"/>
                <a:gd name="T50" fmla="*/ 373 w 1319"/>
                <a:gd name="T51" fmla="*/ 483 h 716"/>
                <a:gd name="T52" fmla="*/ 413 w 1319"/>
                <a:gd name="T53" fmla="*/ 461 h 716"/>
                <a:gd name="T54" fmla="*/ 444 w 1319"/>
                <a:gd name="T55" fmla="*/ 481 h 716"/>
                <a:gd name="T56" fmla="*/ 405 w 1319"/>
                <a:gd name="T57" fmla="*/ 481 h 716"/>
                <a:gd name="T58" fmla="*/ 399 w 1319"/>
                <a:gd name="T59" fmla="*/ 489 h 716"/>
                <a:gd name="T60" fmla="*/ 429 w 1319"/>
                <a:gd name="T61" fmla="*/ 556 h 716"/>
                <a:gd name="T62" fmla="*/ 435 w 1319"/>
                <a:gd name="T63" fmla="*/ 550 h 716"/>
                <a:gd name="T64" fmla="*/ 528 w 1319"/>
                <a:gd name="T65" fmla="*/ 342 h 716"/>
                <a:gd name="T66" fmla="*/ 512 w 1319"/>
                <a:gd name="T67" fmla="*/ 348 h 716"/>
                <a:gd name="T68" fmla="*/ 565 w 1319"/>
                <a:gd name="T69" fmla="*/ 475 h 716"/>
                <a:gd name="T70" fmla="*/ 583 w 1319"/>
                <a:gd name="T71" fmla="*/ 471 h 716"/>
                <a:gd name="T72" fmla="*/ 626 w 1319"/>
                <a:gd name="T73" fmla="*/ 431 h 716"/>
                <a:gd name="T74" fmla="*/ 613 w 1319"/>
                <a:gd name="T75" fmla="*/ 495 h 716"/>
                <a:gd name="T76" fmla="*/ 539 w 1319"/>
                <a:gd name="T77" fmla="*/ 513 h 716"/>
                <a:gd name="T78" fmla="*/ 472 w 1319"/>
                <a:gd name="T79" fmla="*/ 396 h 716"/>
                <a:gd name="T80" fmla="*/ 466 w 1319"/>
                <a:gd name="T81" fmla="*/ 344 h 716"/>
                <a:gd name="T82" fmla="*/ 514 w 1319"/>
                <a:gd name="T83" fmla="*/ 305 h 716"/>
                <a:gd name="T84" fmla="*/ 577 w 1319"/>
                <a:gd name="T85" fmla="*/ 321 h 716"/>
                <a:gd name="T86" fmla="*/ 632 w 1319"/>
                <a:gd name="T87" fmla="*/ 257 h 716"/>
                <a:gd name="T88" fmla="*/ 787 w 1319"/>
                <a:gd name="T89" fmla="*/ 190 h 716"/>
                <a:gd name="T90" fmla="*/ 1004 w 1319"/>
                <a:gd name="T91" fmla="*/ 325 h 716"/>
                <a:gd name="T92" fmla="*/ 1089 w 1319"/>
                <a:gd name="T93" fmla="*/ 95 h 716"/>
                <a:gd name="T94" fmla="*/ 1083 w 1319"/>
                <a:gd name="T95" fmla="*/ 107 h 716"/>
                <a:gd name="T96" fmla="*/ 1099 w 1319"/>
                <a:gd name="T97" fmla="*/ 131 h 716"/>
                <a:gd name="T98" fmla="*/ 1182 w 1319"/>
                <a:gd name="T99" fmla="*/ 164 h 716"/>
                <a:gd name="T100" fmla="*/ 1200 w 1319"/>
                <a:gd name="T101" fmla="*/ 230 h 716"/>
                <a:gd name="T102" fmla="*/ 1141 w 1319"/>
                <a:gd name="T103" fmla="*/ 269 h 716"/>
                <a:gd name="T104" fmla="*/ 1089 w 1319"/>
                <a:gd name="T105" fmla="*/ 247 h 716"/>
                <a:gd name="T106" fmla="*/ 1137 w 1319"/>
                <a:gd name="T107" fmla="*/ 232 h 716"/>
                <a:gd name="T108" fmla="*/ 1152 w 1319"/>
                <a:gd name="T109" fmla="*/ 224 h 716"/>
                <a:gd name="T110" fmla="*/ 1133 w 1319"/>
                <a:gd name="T111" fmla="*/ 190 h 716"/>
                <a:gd name="T112" fmla="*/ 1071 w 1319"/>
                <a:gd name="T113" fmla="*/ 176 h 716"/>
                <a:gd name="T114" fmla="*/ 1038 w 1319"/>
                <a:gd name="T115" fmla="*/ 135 h 716"/>
                <a:gd name="T116" fmla="*/ 1046 w 1319"/>
                <a:gd name="T117" fmla="*/ 79 h 716"/>
                <a:gd name="T118" fmla="*/ 1109 w 1319"/>
                <a:gd name="T119" fmla="*/ 57 h 716"/>
                <a:gd name="T120" fmla="*/ 1154 w 1319"/>
                <a:gd name="T121" fmla="*/ 103 h 71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19" h="716">
                  <a:moveTo>
                    <a:pt x="94" y="489"/>
                  </a:moveTo>
                  <a:lnTo>
                    <a:pt x="112" y="532"/>
                  </a:lnTo>
                  <a:lnTo>
                    <a:pt x="146" y="695"/>
                  </a:lnTo>
                  <a:lnTo>
                    <a:pt x="98" y="716"/>
                  </a:lnTo>
                  <a:lnTo>
                    <a:pt x="63" y="544"/>
                  </a:lnTo>
                  <a:lnTo>
                    <a:pt x="15" y="564"/>
                  </a:lnTo>
                  <a:lnTo>
                    <a:pt x="0" y="530"/>
                  </a:lnTo>
                  <a:lnTo>
                    <a:pt x="94" y="489"/>
                  </a:lnTo>
                  <a:close/>
                  <a:moveTo>
                    <a:pt x="209" y="441"/>
                  </a:moveTo>
                  <a:lnTo>
                    <a:pt x="221" y="471"/>
                  </a:lnTo>
                  <a:lnTo>
                    <a:pt x="162" y="497"/>
                  </a:lnTo>
                  <a:lnTo>
                    <a:pt x="176" y="532"/>
                  </a:lnTo>
                  <a:lnTo>
                    <a:pt x="179" y="526"/>
                  </a:lnTo>
                  <a:lnTo>
                    <a:pt x="181" y="522"/>
                  </a:lnTo>
                  <a:lnTo>
                    <a:pt x="183" y="520"/>
                  </a:lnTo>
                  <a:lnTo>
                    <a:pt x="185" y="515"/>
                  </a:lnTo>
                  <a:lnTo>
                    <a:pt x="189" y="511"/>
                  </a:lnTo>
                  <a:lnTo>
                    <a:pt x="191" y="509"/>
                  </a:lnTo>
                  <a:lnTo>
                    <a:pt x="195" y="507"/>
                  </a:lnTo>
                  <a:lnTo>
                    <a:pt x="199" y="505"/>
                  </a:lnTo>
                  <a:lnTo>
                    <a:pt x="205" y="503"/>
                  </a:lnTo>
                  <a:lnTo>
                    <a:pt x="209" y="501"/>
                  </a:lnTo>
                  <a:lnTo>
                    <a:pt x="215" y="499"/>
                  </a:lnTo>
                  <a:lnTo>
                    <a:pt x="219" y="499"/>
                  </a:lnTo>
                  <a:lnTo>
                    <a:pt x="223" y="499"/>
                  </a:lnTo>
                  <a:lnTo>
                    <a:pt x="227" y="499"/>
                  </a:lnTo>
                  <a:lnTo>
                    <a:pt x="231" y="501"/>
                  </a:lnTo>
                  <a:lnTo>
                    <a:pt x="235" y="503"/>
                  </a:lnTo>
                  <a:lnTo>
                    <a:pt x="239" y="505"/>
                  </a:lnTo>
                  <a:lnTo>
                    <a:pt x="243" y="507"/>
                  </a:lnTo>
                  <a:lnTo>
                    <a:pt x="245" y="511"/>
                  </a:lnTo>
                  <a:lnTo>
                    <a:pt x="249" y="515"/>
                  </a:lnTo>
                  <a:lnTo>
                    <a:pt x="253" y="522"/>
                  </a:lnTo>
                  <a:lnTo>
                    <a:pt x="257" y="528"/>
                  </a:lnTo>
                  <a:lnTo>
                    <a:pt x="261" y="534"/>
                  </a:lnTo>
                  <a:lnTo>
                    <a:pt x="263" y="542"/>
                  </a:lnTo>
                  <a:lnTo>
                    <a:pt x="276" y="570"/>
                  </a:lnTo>
                  <a:lnTo>
                    <a:pt x="278" y="574"/>
                  </a:lnTo>
                  <a:lnTo>
                    <a:pt x="280" y="578"/>
                  </a:lnTo>
                  <a:lnTo>
                    <a:pt x="282" y="582"/>
                  </a:lnTo>
                  <a:lnTo>
                    <a:pt x="284" y="586"/>
                  </a:lnTo>
                  <a:lnTo>
                    <a:pt x="284" y="590"/>
                  </a:lnTo>
                  <a:lnTo>
                    <a:pt x="286" y="594"/>
                  </a:lnTo>
                  <a:lnTo>
                    <a:pt x="286" y="596"/>
                  </a:lnTo>
                  <a:lnTo>
                    <a:pt x="288" y="600"/>
                  </a:lnTo>
                  <a:lnTo>
                    <a:pt x="288" y="602"/>
                  </a:lnTo>
                  <a:lnTo>
                    <a:pt x="288" y="604"/>
                  </a:lnTo>
                  <a:lnTo>
                    <a:pt x="288" y="606"/>
                  </a:lnTo>
                  <a:lnTo>
                    <a:pt x="288" y="610"/>
                  </a:lnTo>
                  <a:lnTo>
                    <a:pt x="288" y="613"/>
                  </a:lnTo>
                  <a:lnTo>
                    <a:pt x="286" y="615"/>
                  </a:lnTo>
                  <a:lnTo>
                    <a:pt x="286" y="619"/>
                  </a:lnTo>
                  <a:lnTo>
                    <a:pt x="286" y="621"/>
                  </a:lnTo>
                  <a:lnTo>
                    <a:pt x="286" y="623"/>
                  </a:lnTo>
                  <a:lnTo>
                    <a:pt x="284" y="627"/>
                  </a:lnTo>
                  <a:lnTo>
                    <a:pt x="282" y="629"/>
                  </a:lnTo>
                  <a:lnTo>
                    <a:pt x="282" y="631"/>
                  </a:lnTo>
                  <a:lnTo>
                    <a:pt x="280" y="635"/>
                  </a:lnTo>
                  <a:lnTo>
                    <a:pt x="278" y="637"/>
                  </a:lnTo>
                  <a:lnTo>
                    <a:pt x="276" y="639"/>
                  </a:lnTo>
                  <a:lnTo>
                    <a:pt x="274" y="641"/>
                  </a:lnTo>
                  <a:lnTo>
                    <a:pt x="272" y="643"/>
                  </a:lnTo>
                  <a:lnTo>
                    <a:pt x="268" y="645"/>
                  </a:lnTo>
                  <a:lnTo>
                    <a:pt x="265" y="647"/>
                  </a:lnTo>
                  <a:lnTo>
                    <a:pt x="261" y="649"/>
                  </a:lnTo>
                  <a:lnTo>
                    <a:pt x="257" y="651"/>
                  </a:lnTo>
                  <a:lnTo>
                    <a:pt x="255" y="653"/>
                  </a:lnTo>
                  <a:lnTo>
                    <a:pt x="251" y="655"/>
                  </a:lnTo>
                  <a:lnTo>
                    <a:pt x="247" y="657"/>
                  </a:lnTo>
                  <a:lnTo>
                    <a:pt x="243" y="659"/>
                  </a:lnTo>
                  <a:lnTo>
                    <a:pt x="237" y="661"/>
                  </a:lnTo>
                  <a:lnTo>
                    <a:pt x="233" y="661"/>
                  </a:lnTo>
                  <a:lnTo>
                    <a:pt x="229" y="663"/>
                  </a:lnTo>
                  <a:lnTo>
                    <a:pt x="225" y="663"/>
                  </a:lnTo>
                  <a:lnTo>
                    <a:pt x="221" y="665"/>
                  </a:lnTo>
                  <a:lnTo>
                    <a:pt x="217" y="665"/>
                  </a:lnTo>
                  <a:lnTo>
                    <a:pt x="213" y="665"/>
                  </a:lnTo>
                  <a:lnTo>
                    <a:pt x="209" y="665"/>
                  </a:lnTo>
                  <a:lnTo>
                    <a:pt x="203" y="665"/>
                  </a:lnTo>
                  <a:lnTo>
                    <a:pt x="201" y="663"/>
                  </a:lnTo>
                  <a:lnTo>
                    <a:pt x="197" y="661"/>
                  </a:lnTo>
                  <a:lnTo>
                    <a:pt x="193" y="661"/>
                  </a:lnTo>
                  <a:lnTo>
                    <a:pt x="189" y="659"/>
                  </a:lnTo>
                  <a:lnTo>
                    <a:pt x="187" y="657"/>
                  </a:lnTo>
                  <a:lnTo>
                    <a:pt x="183" y="655"/>
                  </a:lnTo>
                  <a:lnTo>
                    <a:pt x="181" y="651"/>
                  </a:lnTo>
                  <a:lnTo>
                    <a:pt x="176" y="649"/>
                  </a:lnTo>
                  <a:lnTo>
                    <a:pt x="174" y="645"/>
                  </a:lnTo>
                  <a:lnTo>
                    <a:pt x="172" y="641"/>
                  </a:lnTo>
                  <a:lnTo>
                    <a:pt x="168" y="635"/>
                  </a:lnTo>
                  <a:lnTo>
                    <a:pt x="166" y="631"/>
                  </a:lnTo>
                  <a:lnTo>
                    <a:pt x="162" y="625"/>
                  </a:lnTo>
                  <a:lnTo>
                    <a:pt x="160" y="619"/>
                  </a:lnTo>
                  <a:lnTo>
                    <a:pt x="156" y="606"/>
                  </a:lnTo>
                  <a:lnTo>
                    <a:pt x="203" y="586"/>
                  </a:lnTo>
                  <a:lnTo>
                    <a:pt x="209" y="598"/>
                  </a:lnTo>
                  <a:lnTo>
                    <a:pt x="211" y="602"/>
                  </a:lnTo>
                  <a:lnTo>
                    <a:pt x="213" y="606"/>
                  </a:lnTo>
                  <a:lnTo>
                    <a:pt x="215" y="610"/>
                  </a:lnTo>
                  <a:lnTo>
                    <a:pt x="217" y="615"/>
                  </a:lnTo>
                  <a:lnTo>
                    <a:pt x="217" y="619"/>
                  </a:lnTo>
                  <a:lnTo>
                    <a:pt x="219" y="621"/>
                  </a:lnTo>
                  <a:lnTo>
                    <a:pt x="221" y="623"/>
                  </a:lnTo>
                  <a:lnTo>
                    <a:pt x="221" y="625"/>
                  </a:lnTo>
                  <a:lnTo>
                    <a:pt x="221" y="627"/>
                  </a:lnTo>
                  <a:lnTo>
                    <a:pt x="223" y="627"/>
                  </a:lnTo>
                  <a:lnTo>
                    <a:pt x="225" y="629"/>
                  </a:lnTo>
                  <a:lnTo>
                    <a:pt x="227" y="629"/>
                  </a:lnTo>
                  <a:lnTo>
                    <a:pt x="229" y="629"/>
                  </a:lnTo>
                  <a:lnTo>
                    <a:pt x="231" y="629"/>
                  </a:lnTo>
                  <a:lnTo>
                    <a:pt x="233" y="629"/>
                  </a:lnTo>
                  <a:lnTo>
                    <a:pt x="235" y="627"/>
                  </a:lnTo>
                  <a:lnTo>
                    <a:pt x="237" y="627"/>
                  </a:lnTo>
                  <a:lnTo>
                    <a:pt x="237" y="625"/>
                  </a:lnTo>
                  <a:lnTo>
                    <a:pt x="239" y="625"/>
                  </a:lnTo>
                  <a:lnTo>
                    <a:pt x="239" y="623"/>
                  </a:lnTo>
                  <a:lnTo>
                    <a:pt x="239" y="621"/>
                  </a:lnTo>
                  <a:lnTo>
                    <a:pt x="239" y="619"/>
                  </a:lnTo>
                  <a:lnTo>
                    <a:pt x="239" y="617"/>
                  </a:lnTo>
                  <a:lnTo>
                    <a:pt x="237" y="615"/>
                  </a:lnTo>
                  <a:lnTo>
                    <a:pt x="237" y="613"/>
                  </a:lnTo>
                  <a:lnTo>
                    <a:pt x="237" y="610"/>
                  </a:lnTo>
                  <a:lnTo>
                    <a:pt x="235" y="606"/>
                  </a:lnTo>
                  <a:lnTo>
                    <a:pt x="233" y="602"/>
                  </a:lnTo>
                  <a:lnTo>
                    <a:pt x="233" y="598"/>
                  </a:lnTo>
                  <a:lnTo>
                    <a:pt x="231" y="594"/>
                  </a:lnTo>
                  <a:lnTo>
                    <a:pt x="215" y="556"/>
                  </a:lnTo>
                  <a:lnTo>
                    <a:pt x="213" y="554"/>
                  </a:lnTo>
                  <a:lnTo>
                    <a:pt x="211" y="552"/>
                  </a:lnTo>
                  <a:lnTo>
                    <a:pt x="211" y="550"/>
                  </a:lnTo>
                  <a:lnTo>
                    <a:pt x="209" y="548"/>
                  </a:lnTo>
                  <a:lnTo>
                    <a:pt x="209" y="546"/>
                  </a:lnTo>
                  <a:lnTo>
                    <a:pt x="207" y="544"/>
                  </a:lnTo>
                  <a:lnTo>
                    <a:pt x="205" y="544"/>
                  </a:lnTo>
                  <a:lnTo>
                    <a:pt x="205" y="542"/>
                  </a:lnTo>
                  <a:lnTo>
                    <a:pt x="203" y="542"/>
                  </a:lnTo>
                  <a:lnTo>
                    <a:pt x="201" y="542"/>
                  </a:lnTo>
                  <a:lnTo>
                    <a:pt x="199" y="542"/>
                  </a:lnTo>
                  <a:lnTo>
                    <a:pt x="197" y="542"/>
                  </a:lnTo>
                  <a:lnTo>
                    <a:pt x="195" y="542"/>
                  </a:lnTo>
                  <a:lnTo>
                    <a:pt x="193" y="542"/>
                  </a:lnTo>
                  <a:lnTo>
                    <a:pt x="193" y="544"/>
                  </a:lnTo>
                  <a:lnTo>
                    <a:pt x="191" y="544"/>
                  </a:lnTo>
                  <a:lnTo>
                    <a:pt x="191" y="546"/>
                  </a:lnTo>
                  <a:lnTo>
                    <a:pt x="191" y="548"/>
                  </a:lnTo>
                  <a:lnTo>
                    <a:pt x="189" y="550"/>
                  </a:lnTo>
                  <a:lnTo>
                    <a:pt x="189" y="552"/>
                  </a:lnTo>
                  <a:lnTo>
                    <a:pt x="191" y="552"/>
                  </a:lnTo>
                  <a:lnTo>
                    <a:pt x="191" y="554"/>
                  </a:lnTo>
                  <a:lnTo>
                    <a:pt x="191" y="556"/>
                  </a:lnTo>
                  <a:lnTo>
                    <a:pt x="193" y="558"/>
                  </a:lnTo>
                  <a:lnTo>
                    <a:pt x="193" y="560"/>
                  </a:lnTo>
                  <a:lnTo>
                    <a:pt x="193" y="562"/>
                  </a:lnTo>
                  <a:lnTo>
                    <a:pt x="193" y="564"/>
                  </a:lnTo>
                  <a:lnTo>
                    <a:pt x="146" y="582"/>
                  </a:lnTo>
                  <a:lnTo>
                    <a:pt x="106" y="483"/>
                  </a:lnTo>
                  <a:lnTo>
                    <a:pt x="209" y="441"/>
                  </a:lnTo>
                  <a:close/>
                  <a:moveTo>
                    <a:pt x="357" y="372"/>
                  </a:moveTo>
                  <a:lnTo>
                    <a:pt x="367" y="606"/>
                  </a:lnTo>
                  <a:lnTo>
                    <a:pt x="346" y="613"/>
                  </a:lnTo>
                  <a:lnTo>
                    <a:pt x="338" y="380"/>
                  </a:lnTo>
                  <a:lnTo>
                    <a:pt x="357" y="372"/>
                  </a:lnTo>
                  <a:close/>
                  <a:moveTo>
                    <a:pt x="316" y="435"/>
                  </a:moveTo>
                  <a:lnTo>
                    <a:pt x="330" y="467"/>
                  </a:lnTo>
                  <a:lnTo>
                    <a:pt x="330" y="471"/>
                  </a:lnTo>
                  <a:lnTo>
                    <a:pt x="332" y="473"/>
                  </a:lnTo>
                  <a:lnTo>
                    <a:pt x="332" y="477"/>
                  </a:lnTo>
                  <a:lnTo>
                    <a:pt x="334" y="479"/>
                  </a:lnTo>
                  <a:lnTo>
                    <a:pt x="334" y="481"/>
                  </a:lnTo>
                  <a:lnTo>
                    <a:pt x="334" y="483"/>
                  </a:lnTo>
                  <a:lnTo>
                    <a:pt x="336" y="485"/>
                  </a:lnTo>
                  <a:lnTo>
                    <a:pt x="336" y="487"/>
                  </a:lnTo>
                  <a:lnTo>
                    <a:pt x="336" y="489"/>
                  </a:lnTo>
                  <a:lnTo>
                    <a:pt x="336" y="491"/>
                  </a:lnTo>
                  <a:lnTo>
                    <a:pt x="334" y="493"/>
                  </a:lnTo>
                  <a:lnTo>
                    <a:pt x="334" y="495"/>
                  </a:lnTo>
                  <a:lnTo>
                    <a:pt x="334" y="497"/>
                  </a:lnTo>
                  <a:lnTo>
                    <a:pt x="332" y="499"/>
                  </a:lnTo>
                  <a:lnTo>
                    <a:pt x="330" y="501"/>
                  </a:lnTo>
                  <a:lnTo>
                    <a:pt x="330" y="503"/>
                  </a:lnTo>
                  <a:lnTo>
                    <a:pt x="328" y="505"/>
                  </a:lnTo>
                  <a:lnTo>
                    <a:pt x="326" y="507"/>
                  </a:lnTo>
                  <a:lnTo>
                    <a:pt x="324" y="509"/>
                  </a:lnTo>
                  <a:lnTo>
                    <a:pt x="322" y="511"/>
                  </a:lnTo>
                  <a:lnTo>
                    <a:pt x="318" y="513"/>
                  </a:lnTo>
                  <a:lnTo>
                    <a:pt x="316" y="515"/>
                  </a:lnTo>
                  <a:lnTo>
                    <a:pt x="314" y="515"/>
                  </a:lnTo>
                  <a:lnTo>
                    <a:pt x="310" y="517"/>
                  </a:lnTo>
                  <a:lnTo>
                    <a:pt x="306" y="520"/>
                  </a:lnTo>
                  <a:lnTo>
                    <a:pt x="304" y="520"/>
                  </a:lnTo>
                  <a:lnTo>
                    <a:pt x="300" y="522"/>
                  </a:lnTo>
                  <a:lnTo>
                    <a:pt x="296" y="522"/>
                  </a:lnTo>
                  <a:lnTo>
                    <a:pt x="294" y="524"/>
                  </a:lnTo>
                  <a:lnTo>
                    <a:pt x="290" y="524"/>
                  </a:lnTo>
                  <a:lnTo>
                    <a:pt x="288" y="524"/>
                  </a:lnTo>
                  <a:lnTo>
                    <a:pt x="286" y="524"/>
                  </a:lnTo>
                  <a:lnTo>
                    <a:pt x="284" y="524"/>
                  </a:lnTo>
                  <a:lnTo>
                    <a:pt x="280" y="524"/>
                  </a:lnTo>
                  <a:lnTo>
                    <a:pt x="278" y="522"/>
                  </a:lnTo>
                  <a:lnTo>
                    <a:pt x="276" y="520"/>
                  </a:lnTo>
                  <a:lnTo>
                    <a:pt x="274" y="520"/>
                  </a:lnTo>
                  <a:lnTo>
                    <a:pt x="272" y="517"/>
                  </a:lnTo>
                  <a:lnTo>
                    <a:pt x="270" y="515"/>
                  </a:lnTo>
                  <a:lnTo>
                    <a:pt x="268" y="513"/>
                  </a:lnTo>
                  <a:lnTo>
                    <a:pt x="268" y="511"/>
                  </a:lnTo>
                  <a:lnTo>
                    <a:pt x="265" y="509"/>
                  </a:lnTo>
                  <a:lnTo>
                    <a:pt x="263" y="507"/>
                  </a:lnTo>
                  <a:lnTo>
                    <a:pt x="263" y="505"/>
                  </a:lnTo>
                  <a:lnTo>
                    <a:pt x="261" y="503"/>
                  </a:lnTo>
                  <a:lnTo>
                    <a:pt x="259" y="499"/>
                  </a:lnTo>
                  <a:lnTo>
                    <a:pt x="245" y="465"/>
                  </a:lnTo>
                  <a:lnTo>
                    <a:pt x="243" y="461"/>
                  </a:lnTo>
                  <a:lnTo>
                    <a:pt x="241" y="457"/>
                  </a:lnTo>
                  <a:lnTo>
                    <a:pt x="241" y="455"/>
                  </a:lnTo>
                  <a:lnTo>
                    <a:pt x="239" y="451"/>
                  </a:lnTo>
                  <a:lnTo>
                    <a:pt x="239" y="449"/>
                  </a:lnTo>
                  <a:lnTo>
                    <a:pt x="239" y="447"/>
                  </a:lnTo>
                  <a:lnTo>
                    <a:pt x="237" y="445"/>
                  </a:lnTo>
                  <a:lnTo>
                    <a:pt x="237" y="443"/>
                  </a:lnTo>
                  <a:lnTo>
                    <a:pt x="237" y="441"/>
                  </a:lnTo>
                  <a:lnTo>
                    <a:pt x="237" y="439"/>
                  </a:lnTo>
                  <a:lnTo>
                    <a:pt x="239" y="437"/>
                  </a:lnTo>
                  <a:lnTo>
                    <a:pt x="239" y="435"/>
                  </a:lnTo>
                  <a:lnTo>
                    <a:pt x="239" y="433"/>
                  </a:lnTo>
                  <a:lnTo>
                    <a:pt x="241" y="431"/>
                  </a:lnTo>
                  <a:lnTo>
                    <a:pt x="241" y="429"/>
                  </a:lnTo>
                  <a:lnTo>
                    <a:pt x="243" y="427"/>
                  </a:lnTo>
                  <a:lnTo>
                    <a:pt x="245" y="424"/>
                  </a:lnTo>
                  <a:lnTo>
                    <a:pt x="247" y="422"/>
                  </a:lnTo>
                  <a:lnTo>
                    <a:pt x="249" y="420"/>
                  </a:lnTo>
                  <a:lnTo>
                    <a:pt x="251" y="418"/>
                  </a:lnTo>
                  <a:lnTo>
                    <a:pt x="255" y="416"/>
                  </a:lnTo>
                  <a:lnTo>
                    <a:pt x="257" y="416"/>
                  </a:lnTo>
                  <a:lnTo>
                    <a:pt x="259" y="414"/>
                  </a:lnTo>
                  <a:lnTo>
                    <a:pt x="263" y="412"/>
                  </a:lnTo>
                  <a:lnTo>
                    <a:pt x="265" y="410"/>
                  </a:lnTo>
                  <a:lnTo>
                    <a:pt x="270" y="410"/>
                  </a:lnTo>
                  <a:lnTo>
                    <a:pt x="274" y="410"/>
                  </a:lnTo>
                  <a:lnTo>
                    <a:pt x="276" y="408"/>
                  </a:lnTo>
                  <a:lnTo>
                    <a:pt x="278" y="408"/>
                  </a:lnTo>
                  <a:lnTo>
                    <a:pt x="282" y="408"/>
                  </a:lnTo>
                  <a:lnTo>
                    <a:pt x="284" y="408"/>
                  </a:lnTo>
                  <a:lnTo>
                    <a:pt x="288" y="408"/>
                  </a:lnTo>
                  <a:lnTo>
                    <a:pt x="290" y="408"/>
                  </a:lnTo>
                  <a:lnTo>
                    <a:pt x="292" y="408"/>
                  </a:lnTo>
                  <a:lnTo>
                    <a:pt x="294" y="410"/>
                  </a:lnTo>
                  <a:lnTo>
                    <a:pt x="296" y="410"/>
                  </a:lnTo>
                  <a:lnTo>
                    <a:pt x="298" y="412"/>
                  </a:lnTo>
                  <a:lnTo>
                    <a:pt x="300" y="412"/>
                  </a:lnTo>
                  <a:lnTo>
                    <a:pt x="302" y="414"/>
                  </a:lnTo>
                  <a:lnTo>
                    <a:pt x="304" y="414"/>
                  </a:lnTo>
                  <a:lnTo>
                    <a:pt x="304" y="416"/>
                  </a:lnTo>
                  <a:lnTo>
                    <a:pt x="306" y="418"/>
                  </a:lnTo>
                  <a:lnTo>
                    <a:pt x="308" y="420"/>
                  </a:lnTo>
                  <a:lnTo>
                    <a:pt x="310" y="422"/>
                  </a:lnTo>
                  <a:lnTo>
                    <a:pt x="310" y="424"/>
                  </a:lnTo>
                  <a:lnTo>
                    <a:pt x="312" y="429"/>
                  </a:lnTo>
                  <a:lnTo>
                    <a:pt x="314" y="431"/>
                  </a:lnTo>
                  <a:lnTo>
                    <a:pt x="316" y="435"/>
                  </a:lnTo>
                  <a:close/>
                  <a:moveTo>
                    <a:pt x="282" y="439"/>
                  </a:moveTo>
                  <a:lnTo>
                    <a:pt x="280" y="437"/>
                  </a:lnTo>
                  <a:lnTo>
                    <a:pt x="280" y="435"/>
                  </a:lnTo>
                  <a:lnTo>
                    <a:pt x="278" y="435"/>
                  </a:lnTo>
                  <a:lnTo>
                    <a:pt x="278" y="433"/>
                  </a:lnTo>
                  <a:lnTo>
                    <a:pt x="278" y="431"/>
                  </a:lnTo>
                  <a:lnTo>
                    <a:pt x="276" y="429"/>
                  </a:lnTo>
                  <a:lnTo>
                    <a:pt x="274" y="429"/>
                  </a:lnTo>
                  <a:lnTo>
                    <a:pt x="272" y="429"/>
                  </a:lnTo>
                  <a:lnTo>
                    <a:pt x="270" y="429"/>
                  </a:lnTo>
                  <a:lnTo>
                    <a:pt x="270" y="431"/>
                  </a:lnTo>
                  <a:lnTo>
                    <a:pt x="268" y="431"/>
                  </a:lnTo>
                  <a:lnTo>
                    <a:pt x="268" y="433"/>
                  </a:lnTo>
                  <a:lnTo>
                    <a:pt x="268" y="435"/>
                  </a:lnTo>
                  <a:lnTo>
                    <a:pt x="270" y="435"/>
                  </a:lnTo>
                  <a:lnTo>
                    <a:pt x="270" y="437"/>
                  </a:lnTo>
                  <a:lnTo>
                    <a:pt x="270" y="439"/>
                  </a:lnTo>
                  <a:lnTo>
                    <a:pt x="270" y="441"/>
                  </a:lnTo>
                  <a:lnTo>
                    <a:pt x="272" y="443"/>
                  </a:lnTo>
                  <a:lnTo>
                    <a:pt x="292" y="491"/>
                  </a:lnTo>
                  <a:lnTo>
                    <a:pt x="294" y="493"/>
                  </a:lnTo>
                  <a:lnTo>
                    <a:pt x="294" y="495"/>
                  </a:lnTo>
                  <a:lnTo>
                    <a:pt x="294" y="497"/>
                  </a:lnTo>
                  <a:lnTo>
                    <a:pt x="296" y="499"/>
                  </a:lnTo>
                  <a:lnTo>
                    <a:pt x="296" y="501"/>
                  </a:lnTo>
                  <a:lnTo>
                    <a:pt x="298" y="501"/>
                  </a:lnTo>
                  <a:lnTo>
                    <a:pt x="300" y="501"/>
                  </a:lnTo>
                  <a:lnTo>
                    <a:pt x="302" y="501"/>
                  </a:lnTo>
                  <a:lnTo>
                    <a:pt x="304" y="501"/>
                  </a:lnTo>
                  <a:lnTo>
                    <a:pt x="304" y="499"/>
                  </a:lnTo>
                  <a:lnTo>
                    <a:pt x="306" y="499"/>
                  </a:lnTo>
                  <a:lnTo>
                    <a:pt x="306" y="497"/>
                  </a:lnTo>
                  <a:lnTo>
                    <a:pt x="304" y="495"/>
                  </a:lnTo>
                  <a:lnTo>
                    <a:pt x="304" y="493"/>
                  </a:lnTo>
                  <a:lnTo>
                    <a:pt x="304" y="491"/>
                  </a:lnTo>
                  <a:lnTo>
                    <a:pt x="302" y="489"/>
                  </a:lnTo>
                  <a:lnTo>
                    <a:pt x="282" y="439"/>
                  </a:lnTo>
                  <a:close/>
                  <a:moveTo>
                    <a:pt x="446" y="487"/>
                  </a:moveTo>
                  <a:lnTo>
                    <a:pt x="460" y="522"/>
                  </a:lnTo>
                  <a:lnTo>
                    <a:pt x="462" y="524"/>
                  </a:lnTo>
                  <a:lnTo>
                    <a:pt x="462" y="528"/>
                  </a:lnTo>
                  <a:lnTo>
                    <a:pt x="464" y="530"/>
                  </a:lnTo>
                  <a:lnTo>
                    <a:pt x="464" y="532"/>
                  </a:lnTo>
                  <a:lnTo>
                    <a:pt x="466" y="536"/>
                  </a:lnTo>
                  <a:lnTo>
                    <a:pt x="466" y="538"/>
                  </a:lnTo>
                  <a:lnTo>
                    <a:pt x="466" y="540"/>
                  </a:lnTo>
                  <a:lnTo>
                    <a:pt x="466" y="542"/>
                  </a:lnTo>
                  <a:lnTo>
                    <a:pt x="466" y="544"/>
                  </a:lnTo>
                  <a:lnTo>
                    <a:pt x="466" y="546"/>
                  </a:lnTo>
                  <a:lnTo>
                    <a:pt x="466" y="548"/>
                  </a:lnTo>
                  <a:lnTo>
                    <a:pt x="466" y="550"/>
                  </a:lnTo>
                  <a:lnTo>
                    <a:pt x="464" y="552"/>
                  </a:lnTo>
                  <a:lnTo>
                    <a:pt x="464" y="554"/>
                  </a:lnTo>
                  <a:lnTo>
                    <a:pt x="462" y="556"/>
                  </a:lnTo>
                  <a:lnTo>
                    <a:pt x="460" y="558"/>
                  </a:lnTo>
                  <a:lnTo>
                    <a:pt x="458" y="560"/>
                  </a:lnTo>
                  <a:lnTo>
                    <a:pt x="456" y="562"/>
                  </a:lnTo>
                  <a:lnTo>
                    <a:pt x="454" y="562"/>
                  </a:lnTo>
                  <a:lnTo>
                    <a:pt x="452" y="564"/>
                  </a:lnTo>
                  <a:lnTo>
                    <a:pt x="450" y="566"/>
                  </a:lnTo>
                  <a:lnTo>
                    <a:pt x="448" y="568"/>
                  </a:lnTo>
                  <a:lnTo>
                    <a:pt x="444" y="570"/>
                  </a:lnTo>
                  <a:lnTo>
                    <a:pt x="441" y="570"/>
                  </a:lnTo>
                  <a:lnTo>
                    <a:pt x="437" y="572"/>
                  </a:lnTo>
                  <a:lnTo>
                    <a:pt x="433" y="574"/>
                  </a:lnTo>
                  <a:lnTo>
                    <a:pt x="431" y="574"/>
                  </a:lnTo>
                  <a:lnTo>
                    <a:pt x="427" y="576"/>
                  </a:lnTo>
                  <a:lnTo>
                    <a:pt x="423" y="576"/>
                  </a:lnTo>
                  <a:lnTo>
                    <a:pt x="421" y="576"/>
                  </a:lnTo>
                  <a:lnTo>
                    <a:pt x="419" y="576"/>
                  </a:lnTo>
                  <a:lnTo>
                    <a:pt x="415" y="576"/>
                  </a:lnTo>
                  <a:lnTo>
                    <a:pt x="413" y="576"/>
                  </a:lnTo>
                  <a:lnTo>
                    <a:pt x="411" y="576"/>
                  </a:lnTo>
                  <a:lnTo>
                    <a:pt x="409" y="576"/>
                  </a:lnTo>
                  <a:lnTo>
                    <a:pt x="407" y="574"/>
                  </a:lnTo>
                  <a:lnTo>
                    <a:pt x="405" y="574"/>
                  </a:lnTo>
                  <a:lnTo>
                    <a:pt x="403" y="572"/>
                  </a:lnTo>
                  <a:lnTo>
                    <a:pt x="401" y="570"/>
                  </a:lnTo>
                  <a:lnTo>
                    <a:pt x="399" y="568"/>
                  </a:lnTo>
                  <a:lnTo>
                    <a:pt x="397" y="566"/>
                  </a:lnTo>
                  <a:lnTo>
                    <a:pt x="397" y="564"/>
                  </a:lnTo>
                  <a:lnTo>
                    <a:pt x="395" y="562"/>
                  </a:lnTo>
                  <a:lnTo>
                    <a:pt x="393" y="558"/>
                  </a:lnTo>
                  <a:lnTo>
                    <a:pt x="393" y="556"/>
                  </a:lnTo>
                  <a:lnTo>
                    <a:pt x="391" y="554"/>
                  </a:lnTo>
                  <a:lnTo>
                    <a:pt x="375" y="517"/>
                  </a:lnTo>
                  <a:lnTo>
                    <a:pt x="375" y="515"/>
                  </a:lnTo>
                  <a:lnTo>
                    <a:pt x="373" y="511"/>
                  </a:lnTo>
                  <a:lnTo>
                    <a:pt x="371" y="507"/>
                  </a:lnTo>
                  <a:lnTo>
                    <a:pt x="371" y="505"/>
                  </a:lnTo>
                  <a:lnTo>
                    <a:pt x="369" y="501"/>
                  </a:lnTo>
                  <a:lnTo>
                    <a:pt x="369" y="499"/>
                  </a:lnTo>
                  <a:lnTo>
                    <a:pt x="369" y="497"/>
                  </a:lnTo>
                  <a:lnTo>
                    <a:pt x="369" y="495"/>
                  </a:lnTo>
                  <a:lnTo>
                    <a:pt x="369" y="493"/>
                  </a:lnTo>
                  <a:lnTo>
                    <a:pt x="369" y="491"/>
                  </a:lnTo>
                  <a:lnTo>
                    <a:pt x="369" y="489"/>
                  </a:lnTo>
                  <a:lnTo>
                    <a:pt x="371" y="487"/>
                  </a:lnTo>
                  <a:lnTo>
                    <a:pt x="371" y="485"/>
                  </a:lnTo>
                  <a:lnTo>
                    <a:pt x="373" y="483"/>
                  </a:lnTo>
                  <a:lnTo>
                    <a:pt x="375" y="481"/>
                  </a:lnTo>
                  <a:lnTo>
                    <a:pt x="377" y="479"/>
                  </a:lnTo>
                  <a:lnTo>
                    <a:pt x="379" y="477"/>
                  </a:lnTo>
                  <a:lnTo>
                    <a:pt x="381" y="475"/>
                  </a:lnTo>
                  <a:lnTo>
                    <a:pt x="383" y="473"/>
                  </a:lnTo>
                  <a:lnTo>
                    <a:pt x="385" y="471"/>
                  </a:lnTo>
                  <a:lnTo>
                    <a:pt x="389" y="469"/>
                  </a:lnTo>
                  <a:lnTo>
                    <a:pt x="391" y="467"/>
                  </a:lnTo>
                  <a:lnTo>
                    <a:pt x="393" y="467"/>
                  </a:lnTo>
                  <a:lnTo>
                    <a:pt x="397" y="465"/>
                  </a:lnTo>
                  <a:lnTo>
                    <a:pt x="401" y="465"/>
                  </a:lnTo>
                  <a:lnTo>
                    <a:pt x="403" y="463"/>
                  </a:lnTo>
                  <a:lnTo>
                    <a:pt x="407" y="463"/>
                  </a:lnTo>
                  <a:lnTo>
                    <a:pt x="409" y="463"/>
                  </a:lnTo>
                  <a:lnTo>
                    <a:pt x="413" y="461"/>
                  </a:lnTo>
                  <a:lnTo>
                    <a:pt x="415" y="463"/>
                  </a:lnTo>
                  <a:lnTo>
                    <a:pt x="417" y="463"/>
                  </a:lnTo>
                  <a:lnTo>
                    <a:pt x="419" y="463"/>
                  </a:lnTo>
                  <a:lnTo>
                    <a:pt x="423" y="463"/>
                  </a:lnTo>
                  <a:lnTo>
                    <a:pt x="425" y="463"/>
                  </a:lnTo>
                  <a:lnTo>
                    <a:pt x="427" y="465"/>
                  </a:lnTo>
                  <a:lnTo>
                    <a:pt x="429" y="465"/>
                  </a:lnTo>
                  <a:lnTo>
                    <a:pt x="431" y="467"/>
                  </a:lnTo>
                  <a:lnTo>
                    <a:pt x="433" y="467"/>
                  </a:lnTo>
                  <a:lnTo>
                    <a:pt x="433" y="469"/>
                  </a:lnTo>
                  <a:lnTo>
                    <a:pt x="435" y="471"/>
                  </a:lnTo>
                  <a:lnTo>
                    <a:pt x="437" y="473"/>
                  </a:lnTo>
                  <a:lnTo>
                    <a:pt x="439" y="475"/>
                  </a:lnTo>
                  <a:lnTo>
                    <a:pt x="439" y="477"/>
                  </a:lnTo>
                  <a:lnTo>
                    <a:pt x="441" y="479"/>
                  </a:lnTo>
                  <a:lnTo>
                    <a:pt x="444" y="481"/>
                  </a:lnTo>
                  <a:lnTo>
                    <a:pt x="446" y="485"/>
                  </a:lnTo>
                  <a:lnTo>
                    <a:pt x="446" y="487"/>
                  </a:lnTo>
                  <a:close/>
                  <a:moveTo>
                    <a:pt x="411" y="491"/>
                  </a:moveTo>
                  <a:lnTo>
                    <a:pt x="411" y="491"/>
                  </a:lnTo>
                  <a:lnTo>
                    <a:pt x="409" y="489"/>
                  </a:lnTo>
                  <a:lnTo>
                    <a:pt x="409" y="487"/>
                  </a:lnTo>
                  <a:lnTo>
                    <a:pt x="409" y="485"/>
                  </a:lnTo>
                  <a:lnTo>
                    <a:pt x="407" y="485"/>
                  </a:lnTo>
                  <a:lnTo>
                    <a:pt x="407" y="483"/>
                  </a:lnTo>
                  <a:lnTo>
                    <a:pt x="405" y="483"/>
                  </a:lnTo>
                  <a:lnTo>
                    <a:pt x="405" y="481"/>
                  </a:lnTo>
                  <a:lnTo>
                    <a:pt x="403" y="481"/>
                  </a:lnTo>
                  <a:lnTo>
                    <a:pt x="403" y="483"/>
                  </a:lnTo>
                  <a:lnTo>
                    <a:pt x="401" y="483"/>
                  </a:lnTo>
                  <a:lnTo>
                    <a:pt x="399" y="483"/>
                  </a:lnTo>
                  <a:lnTo>
                    <a:pt x="399" y="485"/>
                  </a:lnTo>
                  <a:lnTo>
                    <a:pt x="399" y="487"/>
                  </a:lnTo>
                  <a:lnTo>
                    <a:pt x="399" y="489"/>
                  </a:lnTo>
                  <a:lnTo>
                    <a:pt x="401" y="491"/>
                  </a:lnTo>
                  <a:lnTo>
                    <a:pt x="401" y="493"/>
                  </a:lnTo>
                  <a:lnTo>
                    <a:pt x="401" y="495"/>
                  </a:lnTo>
                  <a:lnTo>
                    <a:pt x="403" y="497"/>
                  </a:lnTo>
                  <a:lnTo>
                    <a:pt x="423" y="546"/>
                  </a:lnTo>
                  <a:lnTo>
                    <a:pt x="425" y="548"/>
                  </a:lnTo>
                  <a:lnTo>
                    <a:pt x="425" y="550"/>
                  </a:lnTo>
                  <a:lnTo>
                    <a:pt x="425" y="552"/>
                  </a:lnTo>
                  <a:lnTo>
                    <a:pt x="427" y="554"/>
                  </a:lnTo>
                  <a:lnTo>
                    <a:pt x="427" y="556"/>
                  </a:lnTo>
                  <a:lnTo>
                    <a:pt x="429" y="556"/>
                  </a:lnTo>
                  <a:lnTo>
                    <a:pt x="431" y="556"/>
                  </a:lnTo>
                  <a:lnTo>
                    <a:pt x="433" y="556"/>
                  </a:lnTo>
                  <a:lnTo>
                    <a:pt x="433" y="554"/>
                  </a:lnTo>
                  <a:lnTo>
                    <a:pt x="435" y="554"/>
                  </a:lnTo>
                  <a:lnTo>
                    <a:pt x="435" y="552"/>
                  </a:lnTo>
                  <a:lnTo>
                    <a:pt x="435" y="550"/>
                  </a:lnTo>
                  <a:lnTo>
                    <a:pt x="435" y="548"/>
                  </a:lnTo>
                  <a:lnTo>
                    <a:pt x="435" y="546"/>
                  </a:lnTo>
                  <a:lnTo>
                    <a:pt x="433" y="544"/>
                  </a:lnTo>
                  <a:lnTo>
                    <a:pt x="433" y="542"/>
                  </a:lnTo>
                  <a:lnTo>
                    <a:pt x="411" y="491"/>
                  </a:lnTo>
                  <a:close/>
                  <a:moveTo>
                    <a:pt x="601" y="370"/>
                  </a:moveTo>
                  <a:lnTo>
                    <a:pt x="551" y="392"/>
                  </a:lnTo>
                  <a:lnTo>
                    <a:pt x="537" y="358"/>
                  </a:lnTo>
                  <a:lnTo>
                    <a:pt x="535" y="356"/>
                  </a:lnTo>
                  <a:lnTo>
                    <a:pt x="535" y="352"/>
                  </a:lnTo>
                  <a:lnTo>
                    <a:pt x="533" y="350"/>
                  </a:lnTo>
                  <a:lnTo>
                    <a:pt x="531" y="346"/>
                  </a:lnTo>
                  <a:lnTo>
                    <a:pt x="531" y="344"/>
                  </a:lnTo>
                  <a:lnTo>
                    <a:pt x="528" y="344"/>
                  </a:lnTo>
                  <a:lnTo>
                    <a:pt x="528" y="342"/>
                  </a:lnTo>
                  <a:lnTo>
                    <a:pt x="526" y="342"/>
                  </a:lnTo>
                  <a:lnTo>
                    <a:pt x="526" y="340"/>
                  </a:lnTo>
                  <a:lnTo>
                    <a:pt x="524" y="340"/>
                  </a:lnTo>
                  <a:lnTo>
                    <a:pt x="522" y="340"/>
                  </a:lnTo>
                  <a:lnTo>
                    <a:pt x="520" y="340"/>
                  </a:lnTo>
                  <a:lnTo>
                    <a:pt x="518" y="340"/>
                  </a:lnTo>
                  <a:lnTo>
                    <a:pt x="516" y="342"/>
                  </a:lnTo>
                  <a:lnTo>
                    <a:pt x="514" y="342"/>
                  </a:lnTo>
                  <a:lnTo>
                    <a:pt x="514" y="344"/>
                  </a:lnTo>
                  <a:lnTo>
                    <a:pt x="512" y="346"/>
                  </a:lnTo>
                  <a:lnTo>
                    <a:pt x="512" y="348"/>
                  </a:lnTo>
                  <a:lnTo>
                    <a:pt x="512" y="350"/>
                  </a:lnTo>
                  <a:lnTo>
                    <a:pt x="514" y="352"/>
                  </a:lnTo>
                  <a:lnTo>
                    <a:pt x="514" y="354"/>
                  </a:lnTo>
                  <a:lnTo>
                    <a:pt x="514" y="356"/>
                  </a:lnTo>
                  <a:lnTo>
                    <a:pt x="516" y="358"/>
                  </a:lnTo>
                  <a:lnTo>
                    <a:pt x="516" y="362"/>
                  </a:lnTo>
                  <a:lnTo>
                    <a:pt x="518" y="364"/>
                  </a:lnTo>
                  <a:lnTo>
                    <a:pt x="520" y="368"/>
                  </a:lnTo>
                  <a:lnTo>
                    <a:pt x="559" y="459"/>
                  </a:lnTo>
                  <a:lnTo>
                    <a:pt x="559" y="461"/>
                  </a:lnTo>
                  <a:lnTo>
                    <a:pt x="561" y="465"/>
                  </a:lnTo>
                  <a:lnTo>
                    <a:pt x="563" y="467"/>
                  </a:lnTo>
                  <a:lnTo>
                    <a:pt x="565" y="471"/>
                  </a:lnTo>
                  <a:lnTo>
                    <a:pt x="565" y="473"/>
                  </a:lnTo>
                  <a:lnTo>
                    <a:pt x="565" y="475"/>
                  </a:lnTo>
                  <a:lnTo>
                    <a:pt x="567" y="475"/>
                  </a:lnTo>
                  <a:lnTo>
                    <a:pt x="567" y="477"/>
                  </a:lnTo>
                  <a:lnTo>
                    <a:pt x="569" y="477"/>
                  </a:lnTo>
                  <a:lnTo>
                    <a:pt x="571" y="477"/>
                  </a:lnTo>
                  <a:lnTo>
                    <a:pt x="573" y="477"/>
                  </a:lnTo>
                  <a:lnTo>
                    <a:pt x="575" y="477"/>
                  </a:lnTo>
                  <a:lnTo>
                    <a:pt x="577" y="477"/>
                  </a:lnTo>
                  <a:lnTo>
                    <a:pt x="579" y="475"/>
                  </a:lnTo>
                  <a:lnTo>
                    <a:pt x="581" y="475"/>
                  </a:lnTo>
                  <a:lnTo>
                    <a:pt x="581" y="473"/>
                  </a:lnTo>
                  <a:lnTo>
                    <a:pt x="583" y="471"/>
                  </a:lnTo>
                  <a:lnTo>
                    <a:pt x="583" y="469"/>
                  </a:lnTo>
                  <a:lnTo>
                    <a:pt x="583" y="467"/>
                  </a:lnTo>
                  <a:lnTo>
                    <a:pt x="581" y="463"/>
                  </a:lnTo>
                  <a:lnTo>
                    <a:pt x="581" y="461"/>
                  </a:lnTo>
                  <a:lnTo>
                    <a:pt x="579" y="459"/>
                  </a:lnTo>
                  <a:lnTo>
                    <a:pt x="579" y="455"/>
                  </a:lnTo>
                  <a:lnTo>
                    <a:pt x="577" y="453"/>
                  </a:lnTo>
                  <a:lnTo>
                    <a:pt x="575" y="449"/>
                  </a:lnTo>
                  <a:lnTo>
                    <a:pt x="565" y="422"/>
                  </a:lnTo>
                  <a:lnTo>
                    <a:pt x="615" y="402"/>
                  </a:lnTo>
                  <a:lnTo>
                    <a:pt x="617" y="408"/>
                  </a:lnTo>
                  <a:lnTo>
                    <a:pt x="622" y="416"/>
                  </a:lnTo>
                  <a:lnTo>
                    <a:pt x="624" y="422"/>
                  </a:lnTo>
                  <a:lnTo>
                    <a:pt x="626" y="431"/>
                  </a:lnTo>
                  <a:lnTo>
                    <a:pt x="628" y="437"/>
                  </a:lnTo>
                  <a:lnTo>
                    <a:pt x="630" y="441"/>
                  </a:lnTo>
                  <a:lnTo>
                    <a:pt x="632" y="447"/>
                  </a:lnTo>
                  <a:lnTo>
                    <a:pt x="632" y="451"/>
                  </a:lnTo>
                  <a:lnTo>
                    <a:pt x="632" y="455"/>
                  </a:lnTo>
                  <a:lnTo>
                    <a:pt x="632" y="457"/>
                  </a:lnTo>
                  <a:lnTo>
                    <a:pt x="632" y="461"/>
                  </a:lnTo>
                  <a:lnTo>
                    <a:pt x="632" y="465"/>
                  </a:lnTo>
                  <a:lnTo>
                    <a:pt x="630" y="469"/>
                  </a:lnTo>
                  <a:lnTo>
                    <a:pt x="630" y="473"/>
                  </a:lnTo>
                  <a:lnTo>
                    <a:pt x="628" y="477"/>
                  </a:lnTo>
                  <a:lnTo>
                    <a:pt x="626" y="479"/>
                  </a:lnTo>
                  <a:lnTo>
                    <a:pt x="624" y="483"/>
                  </a:lnTo>
                  <a:lnTo>
                    <a:pt x="620" y="487"/>
                  </a:lnTo>
                  <a:lnTo>
                    <a:pt x="617" y="491"/>
                  </a:lnTo>
                  <a:lnTo>
                    <a:pt x="613" y="495"/>
                  </a:lnTo>
                  <a:lnTo>
                    <a:pt x="609" y="497"/>
                  </a:lnTo>
                  <a:lnTo>
                    <a:pt x="605" y="501"/>
                  </a:lnTo>
                  <a:lnTo>
                    <a:pt x="601" y="503"/>
                  </a:lnTo>
                  <a:lnTo>
                    <a:pt x="597" y="505"/>
                  </a:lnTo>
                  <a:lnTo>
                    <a:pt x="591" y="509"/>
                  </a:lnTo>
                  <a:lnTo>
                    <a:pt x="585" y="511"/>
                  </a:lnTo>
                  <a:lnTo>
                    <a:pt x="581" y="513"/>
                  </a:lnTo>
                  <a:lnTo>
                    <a:pt x="575" y="513"/>
                  </a:lnTo>
                  <a:lnTo>
                    <a:pt x="571" y="515"/>
                  </a:lnTo>
                  <a:lnTo>
                    <a:pt x="565" y="515"/>
                  </a:lnTo>
                  <a:lnTo>
                    <a:pt x="561" y="517"/>
                  </a:lnTo>
                  <a:lnTo>
                    <a:pt x="557" y="517"/>
                  </a:lnTo>
                  <a:lnTo>
                    <a:pt x="553" y="515"/>
                  </a:lnTo>
                  <a:lnTo>
                    <a:pt x="549" y="515"/>
                  </a:lnTo>
                  <a:lnTo>
                    <a:pt x="543" y="515"/>
                  </a:lnTo>
                  <a:lnTo>
                    <a:pt x="539" y="513"/>
                  </a:lnTo>
                  <a:lnTo>
                    <a:pt x="537" y="511"/>
                  </a:lnTo>
                  <a:lnTo>
                    <a:pt x="533" y="511"/>
                  </a:lnTo>
                  <a:lnTo>
                    <a:pt x="528" y="507"/>
                  </a:lnTo>
                  <a:lnTo>
                    <a:pt x="526" y="505"/>
                  </a:lnTo>
                  <a:lnTo>
                    <a:pt x="524" y="503"/>
                  </a:lnTo>
                  <a:lnTo>
                    <a:pt x="522" y="499"/>
                  </a:lnTo>
                  <a:lnTo>
                    <a:pt x="518" y="495"/>
                  </a:lnTo>
                  <a:lnTo>
                    <a:pt x="516" y="491"/>
                  </a:lnTo>
                  <a:lnTo>
                    <a:pt x="512" y="487"/>
                  </a:lnTo>
                  <a:lnTo>
                    <a:pt x="510" y="481"/>
                  </a:lnTo>
                  <a:lnTo>
                    <a:pt x="506" y="475"/>
                  </a:lnTo>
                  <a:lnTo>
                    <a:pt x="504" y="469"/>
                  </a:lnTo>
                  <a:lnTo>
                    <a:pt x="500" y="463"/>
                  </a:lnTo>
                  <a:lnTo>
                    <a:pt x="476" y="406"/>
                  </a:lnTo>
                  <a:lnTo>
                    <a:pt x="474" y="400"/>
                  </a:lnTo>
                  <a:lnTo>
                    <a:pt x="472" y="396"/>
                  </a:lnTo>
                  <a:lnTo>
                    <a:pt x="470" y="392"/>
                  </a:lnTo>
                  <a:lnTo>
                    <a:pt x="470" y="388"/>
                  </a:lnTo>
                  <a:lnTo>
                    <a:pt x="468" y="384"/>
                  </a:lnTo>
                  <a:lnTo>
                    <a:pt x="466" y="380"/>
                  </a:lnTo>
                  <a:lnTo>
                    <a:pt x="466" y="378"/>
                  </a:lnTo>
                  <a:lnTo>
                    <a:pt x="464" y="374"/>
                  </a:lnTo>
                  <a:lnTo>
                    <a:pt x="464" y="372"/>
                  </a:lnTo>
                  <a:lnTo>
                    <a:pt x="462" y="370"/>
                  </a:lnTo>
                  <a:lnTo>
                    <a:pt x="462" y="366"/>
                  </a:lnTo>
                  <a:lnTo>
                    <a:pt x="462" y="364"/>
                  </a:lnTo>
                  <a:lnTo>
                    <a:pt x="462" y="360"/>
                  </a:lnTo>
                  <a:lnTo>
                    <a:pt x="462" y="358"/>
                  </a:lnTo>
                  <a:lnTo>
                    <a:pt x="464" y="354"/>
                  </a:lnTo>
                  <a:lnTo>
                    <a:pt x="464" y="350"/>
                  </a:lnTo>
                  <a:lnTo>
                    <a:pt x="464" y="348"/>
                  </a:lnTo>
                  <a:lnTo>
                    <a:pt x="466" y="344"/>
                  </a:lnTo>
                  <a:lnTo>
                    <a:pt x="468" y="342"/>
                  </a:lnTo>
                  <a:lnTo>
                    <a:pt x="468" y="338"/>
                  </a:lnTo>
                  <a:lnTo>
                    <a:pt x="470" y="336"/>
                  </a:lnTo>
                  <a:lnTo>
                    <a:pt x="472" y="331"/>
                  </a:lnTo>
                  <a:lnTo>
                    <a:pt x="474" y="329"/>
                  </a:lnTo>
                  <a:lnTo>
                    <a:pt x="478" y="325"/>
                  </a:lnTo>
                  <a:lnTo>
                    <a:pt x="480" y="323"/>
                  </a:lnTo>
                  <a:lnTo>
                    <a:pt x="482" y="321"/>
                  </a:lnTo>
                  <a:lnTo>
                    <a:pt x="486" y="319"/>
                  </a:lnTo>
                  <a:lnTo>
                    <a:pt x="488" y="315"/>
                  </a:lnTo>
                  <a:lnTo>
                    <a:pt x="492" y="313"/>
                  </a:lnTo>
                  <a:lnTo>
                    <a:pt x="496" y="311"/>
                  </a:lnTo>
                  <a:lnTo>
                    <a:pt x="500" y="309"/>
                  </a:lnTo>
                  <a:lnTo>
                    <a:pt x="502" y="307"/>
                  </a:lnTo>
                  <a:lnTo>
                    <a:pt x="508" y="305"/>
                  </a:lnTo>
                  <a:lnTo>
                    <a:pt x="514" y="305"/>
                  </a:lnTo>
                  <a:lnTo>
                    <a:pt x="518" y="303"/>
                  </a:lnTo>
                  <a:lnTo>
                    <a:pt x="524" y="301"/>
                  </a:lnTo>
                  <a:lnTo>
                    <a:pt x="528" y="301"/>
                  </a:lnTo>
                  <a:lnTo>
                    <a:pt x="535" y="301"/>
                  </a:lnTo>
                  <a:lnTo>
                    <a:pt x="539" y="301"/>
                  </a:lnTo>
                  <a:lnTo>
                    <a:pt x="543" y="301"/>
                  </a:lnTo>
                  <a:lnTo>
                    <a:pt x="547" y="303"/>
                  </a:lnTo>
                  <a:lnTo>
                    <a:pt x="551" y="303"/>
                  </a:lnTo>
                  <a:lnTo>
                    <a:pt x="555" y="305"/>
                  </a:lnTo>
                  <a:lnTo>
                    <a:pt x="559" y="307"/>
                  </a:lnTo>
                  <a:lnTo>
                    <a:pt x="563" y="307"/>
                  </a:lnTo>
                  <a:lnTo>
                    <a:pt x="567" y="309"/>
                  </a:lnTo>
                  <a:lnTo>
                    <a:pt x="569" y="313"/>
                  </a:lnTo>
                  <a:lnTo>
                    <a:pt x="571" y="315"/>
                  </a:lnTo>
                  <a:lnTo>
                    <a:pt x="575" y="317"/>
                  </a:lnTo>
                  <a:lnTo>
                    <a:pt x="577" y="321"/>
                  </a:lnTo>
                  <a:lnTo>
                    <a:pt x="579" y="325"/>
                  </a:lnTo>
                  <a:lnTo>
                    <a:pt x="583" y="329"/>
                  </a:lnTo>
                  <a:lnTo>
                    <a:pt x="585" y="334"/>
                  </a:lnTo>
                  <a:lnTo>
                    <a:pt x="587" y="340"/>
                  </a:lnTo>
                  <a:lnTo>
                    <a:pt x="591" y="346"/>
                  </a:lnTo>
                  <a:lnTo>
                    <a:pt x="593" y="352"/>
                  </a:lnTo>
                  <a:lnTo>
                    <a:pt x="601" y="370"/>
                  </a:lnTo>
                  <a:close/>
                  <a:moveTo>
                    <a:pt x="698" y="228"/>
                  </a:moveTo>
                  <a:lnTo>
                    <a:pt x="781" y="422"/>
                  </a:lnTo>
                  <a:lnTo>
                    <a:pt x="733" y="443"/>
                  </a:lnTo>
                  <a:lnTo>
                    <a:pt x="696" y="362"/>
                  </a:lnTo>
                  <a:lnTo>
                    <a:pt x="680" y="370"/>
                  </a:lnTo>
                  <a:lnTo>
                    <a:pt x="715" y="451"/>
                  </a:lnTo>
                  <a:lnTo>
                    <a:pt x="666" y="473"/>
                  </a:lnTo>
                  <a:lnTo>
                    <a:pt x="583" y="279"/>
                  </a:lnTo>
                  <a:lnTo>
                    <a:pt x="632" y="257"/>
                  </a:lnTo>
                  <a:lnTo>
                    <a:pt x="662" y="325"/>
                  </a:lnTo>
                  <a:lnTo>
                    <a:pt x="678" y="319"/>
                  </a:lnTo>
                  <a:lnTo>
                    <a:pt x="648" y="251"/>
                  </a:lnTo>
                  <a:lnTo>
                    <a:pt x="698" y="228"/>
                  </a:lnTo>
                  <a:close/>
                  <a:moveTo>
                    <a:pt x="769" y="198"/>
                  </a:moveTo>
                  <a:lnTo>
                    <a:pt x="852" y="392"/>
                  </a:lnTo>
                  <a:lnTo>
                    <a:pt x="802" y="414"/>
                  </a:lnTo>
                  <a:lnTo>
                    <a:pt x="719" y="220"/>
                  </a:lnTo>
                  <a:lnTo>
                    <a:pt x="769" y="198"/>
                  </a:lnTo>
                  <a:close/>
                  <a:moveTo>
                    <a:pt x="901" y="141"/>
                  </a:moveTo>
                  <a:lnTo>
                    <a:pt x="984" y="336"/>
                  </a:lnTo>
                  <a:lnTo>
                    <a:pt x="941" y="354"/>
                  </a:lnTo>
                  <a:lnTo>
                    <a:pt x="876" y="277"/>
                  </a:lnTo>
                  <a:lnTo>
                    <a:pt x="915" y="366"/>
                  </a:lnTo>
                  <a:lnTo>
                    <a:pt x="872" y="384"/>
                  </a:lnTo>
                  <a:lnTo>
                    <a:pt x="787" y="190"/>
                  </a:lnTo>
                  <a:lnTo>
                    <a:pt x="832" y="172"/>
                  </a:lnTo>
                  <a:lnTo>
                    <a:pt x="897" y="247"/>
                  </a:lnTo>
                  <a:lnTo>
                    <a:pt x="858" y="160"/>
                  </a:lnTo>
                  <a:lnTo>
                    <a:pt x="901" y="141"/>
                  </a:lnTo>
                  <a:close/>
                  <a:moveTo>
                    <a:pt x="921" y="133"/>
                  </a:moveTo>
                  <a:lnTo>
                    <a:pt x="1004" y="97"/>
                  </a:lnTo>
                  <a:lnTo>
                    <a:pt x="1022" y="135"/>
                  </a:lnTo>
                  <a:lnTo>
                    <a:pt x="988" y="152"/>
                  </a:lnTo>
                  <a:lnTo>
                    <a:pt x="1002" y="186"/>
                  </a:lnTo>
                  <a:lnTo>
                    <a:pt x="1034" y="174"/>
                  </a:lnTo>
                  <a:lnTo>
                    <a:pt x="1050" y="210"/>
                  </a:lnTo>
                  <a:lnTo>
                    <a:pt x="1018" y="224"/>
                  </a:lnTo>
                  <a:lnTo>
                    <a:pt x="1036" y="265"/>
                  </a:lnTo>
                  <a:lnTo>
                    <a:pt x="1075" y="249"/>
                  </a:lnTo>
                  <a:lnTo>
                    <a:pt x="1093" y="289"/>
                  </a:lnTo>
                  <a:lnTo>
                    <a:pt x="1004" y="325"/>
                  </a:lnTo>
                  <a:lnTo>
                    <a:pt x="921" y="133"/>
                  </a:lnTo>
                  <a:close/>
                  <a:moveTo>
                    <a:pt x="1154" y="103"/>
                  </a:moveTo>
                  <a:lnTo>
                    <a:pt x="1107" y="123"/>
                  </a:lnTo>
                  <a:lnTo>
                    <a:pt x="1101" y="109"/>
                  </a:lnTo>
                  <a:lnTo>
                    <a:pt x="1101" y="107"/>
                  </a:lnTo>
                  <a:lnTo>
                    <a:pt x="1099" y="103"/>
                  </a:lnTo>
                  <a:lnTo>
                    <a:pt x="1097" y="103"/>
                  </a:lnTo>
                  <a:lnTo>
                    <a:pt x="1097" y="101"/>
                  </a:lnTo>
                  <a:lnTo>
                    <a:pt x="1095" y="99"/>
                  </a:lnTo>
                  <a:lnTo>
                    <a:pt x="1095" y="97"/>
                  </a:lnTo>
                  <a:lnTo>
                    <a:pt x="1093" y="95"/>
                  </a:lnTo>
                  <a:lnTo>
                    <a:pt x="1091" y="95"/>
                  </a:lnTo>
                  <a:lnTo>
                    <a:pt x="1089" y="95"/>
                  </a:lnTo>
                  <a:lnTo>
                    <a:pt x="1087" y="95"/>
                  </a:lnTo>
                  <a:lnTo>
                    <a:pt x="1085" y="97"/>
                  </a:lnTo>
                  <a:lnTo>
                    <a:pt x="1083" y="99"/>
                  </a:lnTo>
                  <a:lnTo>
                    <a:pt x="1083" y="101"/>
                  </a:lnTo>
                  <a:lnTo>
                    <a:pt x="1081" y="101"/>
                  </a:lnTo>
                  <a:lnTo>
                    <a:pt x="1083" y="103"/>
                  </a:lnTo>
                  <a:lnTo>
                    <a:pt x="1083" y="105"/>
                  </a:lnTo>
                  <a:lnTo>
                    <a:pt x="1083" y="107"/>
                  </a:lnTo>
                  <a:lnTo>
                    <a:pt x="1083" y="109"/>
                  </a:lnTo>
                  <a:lnTo>
                    <a:pt x="1083" y="111"/>
                  </a:lnTo>
                  <a:lnTo>
                    <a:pt x="1085" y="113"/>
                  </a:lnTo>
                  <a:lnTo>
                    <a:pt x="1085" y="115"/>
                  </a:lnTo>
                  <a:lnTo>
                    <a:pt x="1087" y="117"/>
                  </a:lnTo>
                  <a:lnTo>
                    <a:pt x="1087" y="119"/>
                  </a:lnTo>
                  <a:lnTo>
                    <a:pt x="1089" y="121"/>
                  </a:lnTo>
                  <a:lnTo>
                    <a:pt x="1089" y="123"/>
                  </a:lnTo>
                  <a:lnTo>
                    <a:pt x="1091" y="125"/>
                  </a:lnTo>
                  <a:lnTo>
                    <a:pt x="1093" y="127"/>
                  </a:lnTo>
                  <a:lnTo>
                    <a:pt x="1093" y="129"/>
                  </a:lnTo>
                  <a:lnTo>
                    <a:pt x="1095" y="129"/>
                  </a:lnTo>
                  <a:lnTo>
                    <a:pt x="1095" y="131"/>
                  </a:lnTo>
                  <a:lnTo>
                    <a:pt x="1097" y="131"/>
                  </a:lnTo>
                  <a:lnTo>
                    <a:pt x="1099" y="131"/>
                  </a:lnTo>
                  <a:lnTo>
                    <a:pt x="1103" y="133"/>
                  </a:lnTo>
                  <a:lnTo>
                    <a:pt x="1105" y="133"/>
                  </a:lnTo>
                  <a:lnTo>
                    <a:pt x="1109" y="133"/>
                  </a:lnTo>
                  <a:lnTo>
                    <a:pt x="1111" y="133"/>
                  </a:lnTo>
                  <a:lnTo>
                    <a:pt x="1121" y="135"/>
                  </a:lnTo>
                  <a:lnTo>
                    <a:pt x="1131" y="137"/>
                  </a:lnTo>
                  <a:lnTo>
                    <a:pt x="1139" y="139"/>
                  </a:lnTo>
                  <a:lnTo>
                    <a:pt x="1148" y="141"/>
                  </a:lnTo>
                  <a:lnTo>
                    <a:pt x="1154" y="141"/>
                  </a:lnTo>
                  <a:lnTo>
                    <a:pt x="1160" y="143"/>
                  </a:lnTo>
                  <a:lnTo>
                    <a:pt x="1164" y="145"/>
                  </a:lnTo>
                  <a:lnTo>
                    <a:pt x="1168" y="148"/>
                  </a:lnTo>
                  <a:lnTo>
                    <a:pt x="1172" y="152"/>
                  </a:lnTo>
                  <a:lnTo>
                    <a:pt x="1176" y="154"/>
                  </a:lnTo>
                  <a:lnTo>
                    <a:pt x="1178" y="158"/>
                  </a:lnTo>
                  <a:lnTo>
                    <a:pt x="1182" y="164"/>
                  </a:lnTo>
                  <a:lnTo>
                    <a:pt x="1186" y="168"/>
                  </a:lnTo>
                  <a:lnTo>
                    <a:pt x="1188" y="174"/>
                  </a:lnTo>
                  <a:lnTo>
                    <a:pt x="1192" y="180"/>
                  </a:lnTo>
                  <a:lnTo>
                    <a:pt x="1194" y="186"/>
                  </a:lnTo>
                  <a:lnTo>
                    <a:pt x="1196" y="192"/>
                  </a:lnTo>
                  <a:lnTo>
                    <a:pt x="1198" y="196"/>
                  </a:lnTo>
                  <a:lnTo>
                    <a:pt x="1200" y="200"/>
                  </a:lnTo>
                  <a:lnTo>
                    <a:pt x="1202" y="204"/>
                  </a:lnTo>
                  <a:lnTo>
                    <a:pt x="1202" y="208"/>
                  </a:lnTo>
                  <a:lnTo>
                    <a:pt x="1202" y="212"/>
                  </a:lnTo>
                  <a:lnTo>
                    <a:pt x="1202" y="216"/>
                  </a:lnTo>
                  <a:lnTo>
                    <a:pt x="1204" y="218"/>
                  </a:lnTo>
                  <a:lnTo>
                    <a:pt x="1202" y="222"/>
                  </a:lnTo>
                  <a:lnTo>
                    <a:pt x="1202" y="224"/>
                  </a:lnTo>
                  <a:lnTo>
                    <a:pt x="1200" y="226"/>
                  </a:lnTo>
                  <a:lnTo>
                    <a:pt x="1200" y="230"/>
                  </a:lnTo>
                  <a:lnTo>
                    <a:pt x="1198" y="234"/>
                  </a:lnTo>
                  <a:lnTo>
                    <a:pt x="1196" y="236"/>
                  </a:lnTo>
                  <a:lnTo>
                    <a:pt x="1194" y="241"/>
                  </a:lnTo>
                  <a:lnTo>
                    <a:pt x="1192" y="243"/>
                  </a:lnTo>
                  <a:lnTo>
                    <a:pt x="1188" y="245"/>
                  </a:lnTo>
                  <a:lnTo>
                    <a:pt x="1186" y="249"/>
                  </a:lnTo>
                  <a:lnTo>
                    <a:pt x="1182" y="251"/>
                  </a:lnTo>
                  <a:lnTo>
                    <a:pt x="1178" y="255"/>
                  </a:lnTo>
                  <a:lnTo>
                    <a:pt x="1174" y="257"/>
                  </a:lnTo>
                  <a:lnTo>
                    <a:pt x="1170" y="259"/>
                  </a:lnTo>
                  <a:lnTo>
                    <a:pt x="1166" y="261"/>
                  </a:lnTo>
                  <a:lnTo>
                    <a:pt x="1162" y="263"/>
                  </a:lnTo>
                  <a:lnTo>
                    <a:pt x="1158" y="265"/>
                  </a:lnTo>
                  <a:lnTo>
                    <a:pt x="1152" y="267"/>
                  </a:lnTo>
                  <a:lnTo>
                    <a:pt x="1148" y="269"/>
                  </a:lnTo>
                  <a:lnTo>
                    <a:pt x="1141" y="269"/>
                  </a:lnTo>
                  <a:lnTo>
                    <a:pt x="1137" y="271"/>
                  </a:lnTo>
                  <a:lnTo>
                    <a:pt x="1133" y="271"/>
                  </a:lnTo>
                  <a:lnTo>
                    <a:pt x="1129" y="271"/>
                  </a:lnTo>
                  <a:lnTo>
                    <a:pt x="1125" y="271"/>
                  </a:lnTo>
                  <a:lnTo>
                    <a:pt x="1121" y="271"/>
                  </a:lnTo>
                  <a:lnTo>
                    <a:pt x="1117" y="271"/>
                  </a:lnTo>
                  <a:lnTo>
                    <a:pt x="1113" y="269"/>
                  </a:lnTo>
                  <a:lnTo>
                    <a:pt x="1109" y="267"/>
                  </a:lnTo>
                  <a:lnTo>
                    <a:pt x="1105" y="267"/>
                  </a:lnTo>
                  <a:lnTo>
                    <a:pt x="1103" y="265"/>
                  </a:lnTo>
                  <a:lnTo>
                    <a:pt x="1099" y="263"/>
                  </a:lnTo>
                  <a:lnTo>
                    <a:pt x="1097" y="259"/>
                  </a:lnTo>
                  <a:lnTo>
                    <a:pt x="1095" y="257"/>
                  </a:lnTo>
                  <a:lnTo>
                    <a:pt x="1093" y="253"/>
                  </a:lnTo>
                  <a:lnTo>
                    <a:pt x="1091" y="251"/>
                  </a:lnTo>
                  <a:lnTo>
                    <a:pt x="1089" y="247"/>
                  </a:lnTo>
                  <a:lnTo>
                    <a:pt x="1087" y="243"/>
                  </a:lnTo>
                  <a:lnTo>
                    <a:pt x="1085" y="236"/>
                  </a:lnTo>
                  <a:lnTo>
                    <a:pt x="1081" y="232"/>
                  </a:lnTo>
                  <a:lnTo>
                    <a:pt x="1079" y="226"/>
                  </a:lnTo>
                  <a:lnTo>
                    <a:pt x="1075" y="214"/>
                  </a:lnTo>
                  <a:lnTo>
                    <a:pt x="1121" y="194"/>
                  </a:lnTo>
                  <a:lnTo>
                    <a:pt x="1131" y="218"/>
                  </a:lnTo>
                  <a:lnTo>
                    <a:pt x="1131" y="220"/>
                  </a:lnTo>
                  <a:lnTo>
                    <a:pt x="1133" y="222"/>
                  </a:lnTo>
                  <a:lnTo>
                    <a:pt x="1133" y="224"/>
                  </a:lnTo>
                  <a:lnTo>
                    <a:pt x="1135" y="226"/>
                  </a:lnTo>
                  <a:lnTo>
                    <a:pt x="1135" y="228"/>
                  </a:lnTo>
                  <a:lnTo>
                    <a:pt x="1137" y="230"/>
                  </a:lnTo>
                  <a:lnTo>
                    <a:pt x="1137" y="232"/>
                  </a:lnTo>
                  <a:lnTo>
                    <a:pt x="1139" y="232"/>
                  </a:lnTo>
                  <a:lnTo>
                    <a:pt x="1141" y="232"/>
                  </a:lnTo>
                  <a:lnTo>
                    <a:pt x="1143" y="232"/>
                  </a:lnTo>
                  <a:lnTo>
                    <a:pt x="1145" y="232"/>
                  </a:lnTo>
                  <a:lnTo>
                    <a:pt x="1148" y="230"/>
                  </a:lnTo>
                  <a:lnTo>
                    <a:pt x="1150" y="230"/>
                  </a:lnTo>
                  <a:lnTo>
                    <a:pt x="1150" y="228"/>
                  </a:lnTo>
                  <a:lnTo>
                    <a:pt x="1152" y="226"/>
                  </a:lnTo>
                  <a:lnTo>
                    <a:pt x="1152" y="224"/>
                  </a:lnTo>
                  <a:lnTo>
                    <a:pt x="1152" y="222"/>
                  </a:lnTo>
                  <a:lnTo>
                    <a:pt x="1152" y="220"/>
                  </a:lnTo>
                  <a:lnTo>
                    <a:pt x="1152" y="218"/>
                  </a:lnTo>
                  <a:lnTo>
                    <a:pt x="1150" y="216"/>
                  </a:lnTo>
                  <a:lnTo>
                    <a:pt x="1150" y="214"/>
                  </a:lnTo>
                  <a:lnTo>
                    <a:pt x="1150" y="212"/>
                  </a:lnTo>
                  <a:lnTo>
                    <a:pt x="1148" y="208"/>
                  </a:lnTo>
                  <a:lnTo>
                    <a:pt x="1145" y="204"/>
                  </a:lnTo>
                  <a:lnTo>
                    <a:pt x="1143" y="200"/>
                  </a:lnTo>
                  <a:lnTo>
                    <a:pt x="1141" y="198"/>
                  </a:lnTo>
                  <a:lnTo>
                    <a:pt x="1139" y="196"/>
                  </a:lnTo>
                  <a:lnTo>
                    <a:pt x="1137" y="194"/>
                  </a:lnTo>
                  <a:lnTo>
                    <a:pt x="1135" y="192"/>
                  </a:lnTo>
                  <a:lnTo>
                    <a:pt x="1133" y="190"/>
                  </a:lnTo>
                  <a:lnTo>
                    <a:pt x="1131" y="190"/>
                  </a:lnTo>
                  <a:lnTo>
                    <a:pt x="1127" y="188"/>
                  </a:lnTo>
                  <a:lnTo>
                    <a:pt x="1123" y="188"/>
                  </a:lnTo>
                  <a:lnTo>
                    <a:pt x="1119" y="186"/>
                  </a:lnTo>
                  <a:lnTo>
                    <a:pt x="1115" y="186"/>
                  </a:lnTo>
                  <a:lnTo>
                    <a:pt x="1109" y="184"/>
                  </a:lnTo>
                  <a:lnTo>
                    <a:pt x="1105" y="184"/>
                  </a:lnTo>
                  <a:lnTo>
                    <a:pt x="1099" y="182"/>
                  </a:lnTo>
                  <a:lnTo>
                    <a:pt x="1093" y="182"/>
                  </a:lnTo>
                  <a:lnTo>
                    <a:pt x="1089" y="180"/>
                  </a:lnTo>
                  <a:lnTo>
                    <a:pt x="1085" y="180"/>
                  </a:lnTo>
                  <a:lnTo>
                    <a:pt x="1081" y="180"/>
                  </a:lnTo>
                  <a:lnTo>
                    <a:pt x="1079" y="178"/>
                  </a:lnTo>
                  <a:lnTo>
                    <a:pt x="1075" y="178"/>
                  </a:lnTo>
                  <a:lnTo>
                    <a:pt x="1073" y="176"/>
                  </a:lnTo>
                  <a:lnTo>
                    <a:pt x="1071" y="176"/>
                  </a:lnTo>
                  <a:lnTo>
                    <a:pt x="1069" y="174"/>
                  </a:lnTo>
                  <a:lnTo>
                    <a:pt x="1067" y="174"/>
                  </a:lnTo>
                  <a:lnTo>
                    <a:pt x="1065" y="172"/>
                  </a:lnTo>
                  <a:lnTo>
                    <a:pt x="1063" y="170"/>
                  </a:lnTo>
                  <a:lnTo>
                    <a:pt x="1061" y="170"/>
                  </a:lnTo>
                  <a:lnTo>
                    <a:pt x="1058" y="168"/>
                  </a:lnTo>
                  <a:lnTo>
                    <a:pt x="1056" y="166"/>
                  </a:lnTo>
                  <a:lnTo>
                    <a:pt x="1054" y="164"/>
                  </a:lnTo>
                  <a:lnTo>
                    <a:pt x="1052" y="160"/>
                  </a:lnTo>
                  <a:lnTo>
                    <a:pt x="1050" y="158"/>
                  </a:lnTo>
                  <a:lnTo>
                    <a:pt x="1048" y="156"/>
                  </a:lnTo>
                  <a:lnTo>
                    <a:pt x="1046" y="152"/>
                  </a:lnTo>
                  <a:lnTo>
                    <a:pt x="1044" y="148"/>
                  </a:lnTo>
                  <a:lnTo>
                    <a:pt x="1042" y="145"/>
                  </a:lnTo>
                  <a:lnTo>
                    <a:pt x="1040" y="141"/>
                  </a:lnTo>
                  <a:lnTo>
                    <a:pt x="1038" y="135"/>
                  </a:lnTo>
                  <a:lnTo>
                    <a:pt x="1036" y="131"/>
                  </a:lnTo>
                  <a:lnTo>
                    <a:pt x="1036" y="125"/>
                  </a:lnTo>
                  <a:lnTo>
                    <a:pt x="1034" y="121"/>
                  </a:lnTo>
                  <a:lnTo>
                    <a:pt x="1034" y="117"/>
                  </a:lnTo>
                  <a:lnTo>
                    <a:pt x="1032" y="113"/>
                  </a:lnTo>
                  <a:lnTo>
                    <a:pt x="1032" y="111"/>
                  </a:lnTo>
                  <a:lnTo>
                    <a:pt x="1032" y="107"/>
                  </a:lnTo>
                  <a:lnTo>
                    <a:pt x="1032" y="105"/>
                  </a:lnTo>
                  <a:lnTo>
                    <a:pt x="1034" y="101"/>
                  </a:lnTo>
                  <a:lnTo>
                    <a:pt x="1034" y="97"/>
                  </a:lnTo>
                  <a:lnTo>
                    <a:pt x="1036" y="95"/>
                  </a:lnTo>
                  <a:lnTo>
                    <a:pt x="1038" y="91"/>
                  </a:lnTo>
                  <a:lnTo>
                    <a:pt x="1040" y="89"/>
                  </a:lnTo>
                  <a:lnTo>
                    <a:pt x="1040" y="85"/>
                  </a:lnTo>
                  <a:lnTo>
                    <a:pt x="1044" y="83"/>
                  </a:lnTo>
                  <a:lnTo>
                    <a:pt x="1046" y="79"/>
                  </a:lnTo>
                  <a:lnTo>
                    <a:pt x="1048" y="77"/>
                  </a:lnTo>
                  <a:lnTo>
                    <a:pt x="1052" y="75"/>
                  </a:lnTo>
                  <a:lnTo>
                    <a:pt x="1054" y="73"/>
                  </a:lnTo>
                  <a:lnTo>
                    <a:pt x="1058" y="71"/>
                  </a:lnTo>
                  <a:lnTo>
                    <a:pt x="1063" y="67"/>
                  </a:lnTo>
                  <a:lnTo>
                    <a:pt x="1067" y="65"/>
                  </a:lnTo>
                  <a:lnTo>
                    <a:pt x="1071" y="65"/>
                  </a:lnTo>
                  <a:lnTo>
                    <a:pt x="1077" y="63"/>
                  </a:lnTo>
                  <a:lnTo>
                    <a:pt x="1081" y="61"/>
                  </a:lnTo>
                  <a:lnTo>
                    <a:pt x="1085" y="59"/>
                  </a:lnTo>
                  <a:lnTo>
                    <a:pt x="1091" y="57"/>
                  </a:lnTo>
                  <a:lnTo>
                    <a:pt x="1095" y="57"/>
                  </a:lnTo>
                  <a:lnTo>
                    <a:pt x="1099" y="57"/>
                  </a:lnTo>
                  <a:lnTo>
                    <a:pt x="1103" y="57"/>
                  </a:lnTo>
                  <a:lnTo>
                    <a:pt x="1105" y="57"/>
                  </a:lnTo>
                  <a:lnTo>
                    <a:pt x="1109" y="57"/>
                  </a:lnTo>
                  <a:lnTo>
                    <a:pt x="1113" y="57"/>
                  </a:lnTo>
                  <a:lnTo>
                    <a:pt x="1117" y="57"/>
                  </a:lnTo>
                  <a:lnTo>
                    <a:pt x="1121" y="59"/>
                  </a:lnTo>
                  <a:lnTo>
                    <a:pt x="1123" y="61"/>
                  </a:lnTo>
                  <a:lnTo>
                    <a:pt x="1127" y="61"/>
                  </a:lnTo>
                  <a:lnTo>
                    <a:pt x="1129" y="63"/>
                  </a:lnTo>
                  <a:lnTo>
                    <a:pt x="1131" y="65"/>
                  </a:lnTo>
                  <a:lnTo>
                    <a:pt x="1133" y="67"/>
                  </a:lnTo>
                  <a:lnTo>
                    <a:pt x="1135" y="69"/>
                  </a:lnTo>
                  <a:lnTo>
                    <a:pt x="1137" y="73"/>
                  </a:lnTo>
                  <a:lnTo>
                    <a:pt x="1141" y="77"/>
                  </a:lnTo>
                  <a:lnTo>
                    <a:pt x="1143" y="81"/>
                  </a:lnTo>
                  <a:lnTo>
                    <a:pt x="1145" y="85"/>
                  </a:lnTo>
                  <a:lnTo>
                    <a:pt x="1148" y="89"/>
                  </a:lnTo>
                  <a:lnTo>
                    <a:pt x="1152" y="95"/>
                  </a:lnTo>
                  <a:lnTo>
                    <a:pt x="1154" y="103"/>
                  </a:lnTo>
                  <a:close/>
                  <a:moveTo>
                    <a:pt x="1148" y="34"/>
                  </a:moveTo>
                  <a:lnTo>
                    <a:pt x="1232" y="0"/>
                  </a:lnTo>
                  <a:lnTo>
                    <a:pt x="1249" y="38"/>
                  </a:lnTo>
                  <a:lnTo>
                    <a:pt x="1214" y="52"/>
                  </a:lnTo>
                  <a:lnTo>
                    <a:pt x="1230" y="89"/>
                  </a:lnTo>
                  <a:lnTo>
                    <a:pt x="1263" y="75"/>
                  </a:lnTo>
                  <a:lnTo>
                    <a:pt x="1279" y="113"/>
                  </a:lnTo>
                  <a:lnTo>
                    <a:pt x="1247" y="125"/>
                  </a:lnTo>
                  <a:lnTo>
                    <a:pt x="1265" y="168"/>
                  </a:lnTo>
                  <a:lnTo>
                    <a:pt x="1303" y="152"/>
                  </a:lnTo>
                  <a:lnTo>
                    <a:pt x="1319" y="190"/>
                  </a:lnTo>
                  <a:lnTo>
                    <a:pt x="1232" y="228"/>
                  </a:lnTo>
                  <a:lnTo>
                    <a:pt x="1148" y="34"/>
                  </a:lnTo>
                  <a:close/>
                </a:path>
              </a:pathLst>
            </a:custGeom>
            <a:solidFill>
              <a:srgbClr val="66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7651" name="Text Box 1357"/>
          <p:cNvSpPr txBox="1">
            <a:spLocks noChangeArrowheads="1"/>
          </p:cNvSpPr>
          <p:nvPr/>
        </p:nvSpPr>
        <p:spPr bwMode="auto">
          <a:xfrm rot="19977934">
            <a:off x="994576" y="1118576"/>
            <a:ext cx="2293771" cy="46813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TW" altLang="en-US" sz="2400" b="1" dirty="0" smtClean="0">
                <a:solidFill>
                  <a:srgbClr val="3333CC"/>
                </a:solidFill>
                <a:latin typeface="Arial" pitchFamily="34" charset="0"/>
                <a:ea typeface="全真楷書" pitchFamily="49" charset="-120"/>
              </a:rPr>
              <a:t>75% </a:t>
            </a:r>
            <a:r>
              <a:rPr kumimoji="1" lang="en-US" altLang="zh-TW" sz="2400" b="1" dirty="0" smtClean="0">
                <a:solidFill>
                  <a:srgbClr val="3333CC"/>
                </a:solidFill>
                <a:latin typeface="Arial" pitchFamily="34" charset="0"/>
                <a:ea typeface="全真楷書" pitchFamily="49" charset="-120"/>
              </a:rPr>
              <a:t>CHINESE</a:t>
            </a:r>
          </a:p>
        </p:txBody>
      </p:sp>
      <p:sp>
        <p:nvSpPr>
          <p:cNvPr id="27652" name="Text Box 1358"/>
          <p:cNvSpPr txBox="1">
            <a:spLocks noChangeArrowheads="1"/>
          </p:cNvSpPr>
          <p:nvPr/>
        </p:nvSpPr>
        <p:spPr bwMode="auto">
          <a:xfrm>
            <a:off x="891080" y="5940213"/>
            <a:ext cx="891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zh-TW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257 Million Chronic HBV Subjects</a:t>
            </a:r>
          </a:p>
        </p:txBody>
      </p:sp>
    </p:spTree>
    <p:extLst>
      <p:ext uri="{BB962C8B-B14F-4D97-AF65-F5344CB8AC3E}">
        <p14:creationId xmlns:p14="http://schemas.microsoft.com/office/powerpoint/2010/main" val="298978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0198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of Chronic Hepatitis B </a:t>
            </a:r>
            <a:endParaRPr lang="en-US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C:\Users\CL Lai\Desktop\DSC_0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7688"/>
            <a:ext cx="8229600" cy="54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16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of Chronic Hepatitis B</a:t>
            </a:r>
            <a:endParaRPr lang="en-US" sz="3600" dirty="0">
              <a:solidFill>
                <a:srgbClr val="66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524000"/>
            <a:ext cx="7467600" cy="460216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class of drugs called nucleoside analogues (</a:t>
            </a:r>
            <a:r>
              <a:rPr lang="zh-TW" altLang="en-US" sz="2800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核苷酸類似</a:t>
            </a:r>
            <a:r>
              <a:rPr lang="zh-TW" altLang="en-US" sz="2800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物</a:t>
            </a:r>
            <a:r>
              <a:rPr lang="en-US" altLang="zh-TW" sz="2800" dirty="0" smtClean="0">
                <a:solidFill>
                  <a:schemeClr val="bg1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)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DFKai-SB" panose="03000509000000000000" pitchFamily="65" charset="-120"/>
                <a:cs typeface="Arial" panose="020B0604020202020204" pitchFamily="34" charset="0"/>
              </a:rPr>
              <a:t>Shown to decrease liver cancer and cirrhosis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61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E:\DSC_85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6187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76800" y="18288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Prevention of Hepatitis B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98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 of Hepatitis B Infection</a:t>
            </a:r>
            <a:r>
              <a:rPr lang="en-US" dirty="0" smtClean="0">
                <a:solidFill>
                  <a:srgbClr val="FF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FFC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722431"/>
            <a:ext cx="7924800" cy="452596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 instruments contaminated with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bodily fluids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disposable needles. In HK hospitals since mid-1980s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sex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69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B Vaccine</a:t>
            </a:r>
            <a:endParaRPr lang="en-US" sz="3600" dirty="0">
              <a:solidFill>
                <a:srgbClr val="FFC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the triumphs of medicine</a:t>
            </a:r>
          </a:p>
          <a:p>
            <a:pPr lvl="0"/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1981- first use of vaccine using purified non-infectious particles from blood of infected persons</a:t>
            </a: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1986 – recombinant 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vaccine invented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81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828800"/>
            <a:ext cx="5486400" cy="429736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meant by “recombinant” technology?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86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256145A-07CF-49E8-9241-484E9AACDBF3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t="9001" r="3417"/>
          <a:stretch/>
        </p:blipFill>
        <p:spPr bwMode="auto">
          <a:xfrm>
            <a:off x="381000" y="533400"/>
            <a:ext cx="8435061" cy="568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0" y="3863187"/>
            <a:ext cx="30700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Liver</a:t>
            </a:r>
          </a:p>
        </p:txBody>
      </p:sp>
    </p:spTree>
    <p:extLst>
      <p:ext uri="{BB962C8B-B14F-4D97-AF65-F5344CB8AC3E}">
        <p14:creationId xmlns:p14="http://schemas.microsoft.com/office/powerpoint/2010/main" val="3539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B Vaccine</a:t>
            </a:r>
            <a:endParaRPr lang="en-US" sz="3600" dirty="0">
              <a:solidFill>
                <a:srgbClr val="FFC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the triumphs of medicine</a:t>
            </a:r>
          </a:p>
          <a:p>
            <a:pPr lvl="0"/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1981- first use of vaccine using purified non-infectious particles from blood of infected persons</a:t>
            </a: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1986 – recombinant 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TW" altLang="en-US" sz="2800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基因重</a:t>
            </a:r>
            <a:r>
              <a:rPr lang="zh-TW" altLang="en-US" sz="2800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組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 invented, by combining the gene of part of the hepatitis B virus to the bread yeast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49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B Vaccine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doses: at 0, 1 and 6 months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Babies from carrier mothers should receive an extra injection of immune antibody against the virus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 rate in inducing antibody against the virus  95%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production of antibody, protection against hepatitis B infection 100%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Immunity long lasting. NO need for booster dose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73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B Vaccine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96200" cy="452596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 from Taiwan and Thailand show very definitively that the vaccine decreases liver cancer due to hepatitis B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 Hospital Authority:</a:t>
            </a:r>
          </a:p>
          <a:p>
            <a:pPr marL="1257300" indent="-1257300">
              <a:buNone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- 1984 vaccination of babies of carrier  mothers</a:t>
            </a:r>
          </a:p>
          <a:p>
            <a:pPr marL="1257300" indent="-1257300">
              <a:buNone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- 1998 universal vaccination of all newborn babies</a:t>
            </a:r>
          </a:p>
        </p:txBody>
      </p:sp>
    </p:spTree>
    <p:extLst>
      <p:ext uri="{BB962C8B-B14F-4D97-AF65-F5344CB8AC3E}">
        <p14:creationId xmlns:p14="http://schemas.microsoft.com/office/powerpoint/2010/main" val="133537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B Vaccine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1"/>
            <a:ext cx="7696200" cy="452596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 gradual implementation of vaccination since 1992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&gt;90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countirs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world now have HBV vaccine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newborns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23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7DFE920-6997-474A-A4C2-D2A2AB2DD614" descr="87C281CD-648A-40C1-B03E-F0C0D175B3F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352699" cy="53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65730" y="6059269"/>
            <a:ext cx="2012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FFFF"/>
                </a:solidFill>
                <a:cs typeface="Arial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81077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en-US" altLang="en-US" sz="3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br>
              <a:rPr lang="en-US" altLang="en-US" sz="3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A: </a:t>
            </a:r>
          </a:p>
          <a:p>
            <a:pPr marL="1028700" indent="-285750">
              <a:buNone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orally transmitted through contaminated  shell fish</a:t>
            </a:r>
          </a:p>
          <a:p>
            <a:pPr marL="800100" indent="-57150">
              <a:buNone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vaccine available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E:</a:t>
            </a:r>
          </a:p>
          <a:p>
            <a:pPr marL="742950" indent="0">
              <a:buNone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orally transmitted through contaminated     	water and swine</a:t>
            </a:r>
          </a:p>
          <a:p>
            <a:pPr marL="1200150" indent="-457200">
              <a:buFontTx/>
              <a:buChar char="-"/>
              <a:tabLst>
                <a:tab pos="228600" algn="l"/>
              </a:tabLst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 only in China</a:t>
            </a:r>
          </a:p>
          <a:p>
            <a:pPr marL="457200" indent="-457200">
              <a:tabLst>
                <a:tab pos="171450" algn="l"/>
                <a:tab pos="228600" algn="l"/>
              </a:tabLst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chronic carrier states</a:t>
            </a:r>
          </a:p>
          <a:p>
            <a:pPr marL="228600" indent="514350">
              <a:buFontTx/>
              <a:buChar char="-"/>
            </a:pPr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0">
              <a:buNone/>
            </a:pPr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71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3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br>
              <a:rPr lang="en-US" altLang="en-US" sz="3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C: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transmitted through blood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chronic carriers state leading to cirrhosis and 	liver cancer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treatment available but no vaccine</a:t>
            </a:r>
          </a:p>
        </p:txBody>
      </p:sp>
    </p:spTree>
    <p:extLst>
      <p:ext uri="{BB962C8B-B14F-4D97-AF65-F5344CB8AC3E}">
        <p14:creationId xmlns:p14="http://schemas.microsoft.com/office/powerpoint/2010/main" val="380191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3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r>
              <a:rPr lang="en-US" altLang="en-US" sz="3600" b="1" dirty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3600" b="1" dirty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B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transmitted through body fluids, mainly from    	mothers and fathers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 carriers state leading to cirrhosis and 	liver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most important cause of liver disease in the 	Chinese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treatment available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vaccine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the 1980s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44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34" y="525408"/>
            <a:ext cx="8401132" cy="56007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8400" y="3429000"/>
            <a:ext cx="6019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shall not cease from exploration </a:t>
            </a:r>
          </a:p>
          <a:p>
            <a:pPr lvl="0" algn="r"/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end of all our exploring</a:t>
            </a:r>
            <a:b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Will be to arrive at where we started     And know the place for the first time.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0" y="615824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</a:t>
            </a:r>
            <a:r>
              <a:rPr lang="en-US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Gidding</a:t>
            </a:r>
            <a:endParaRPr lang="en-US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 Eliot</a:t>
            </a:r>
          </a:p>
        </p:txBody>
      </p:sp>
    </p:spTree>
    <p:extLst>
      <p:ext uri="{BB962C8B-B14F-4D97-AF65-F5344CB8AC3E}">
        <p14:creationId xmlns:p14="http://schemas.microsoft.com/office/powerpoint/2010/main" val="112270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y Movie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" y="1"/>
            <a:ext cx="9232900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8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026" descr="D:\data\CLLAI\Photo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" t="-35426" r="-468" b="35426"/>
          <a:stretch/>
        </p:blipFill>
        <p:spPr bwMode="auto">
          <a:xfrm>
            <a:off x="2667000" y="-2924397"/>
            <a:ext cx="3938162" cy="947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62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L Lai\Desktop\Jan 2016 lectures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"/>
          <a:stretch>
            <a:fillRect/>
          </a:stretch>
        </p:blipFill>
        <p:spPr bwMode="auto">
          <a:xfrm>
            <a:off x="571500" y="274638"/>
            <a:ext cx="8001000" cy="631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56238"/>
            <a:ext cx="8229600" cy="944562"/>
          </a:xfrm>
        </p:spPr>
        <p:txBody>
          <a:bodyPr/>
          <a:lstStyle/>
          <a:p>
            <a:r>
              <a:rPr lang="en-HK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You!!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19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420505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600" dirty="0" smtClean="0">
                <a:solidFill>
                  <a:srgbClr val="FF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</a:t>
            </a:r>
            <a:endParaRPr lang="en-US" dirty="0">
              <a:solidFill>
                <a:srgbClr val="FFCC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1295407"/>
            <a:ext cx="6705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main functions of the liver: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 of absorbed nutrients to manufacture vital products,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proteins, vitamins, clotting factors, cholesterol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Removal of unwanted substances,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bacterial  toxins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Secretion of bile, bile acids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digestion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29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026" descr="D:\data\CLLAI\Photo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0" y="49530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Jaundice</a:t>
            </a: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20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3½ Floppy (A:)">
  <a:themeElements>
    <a:clrScheme name="">
      <a:dk1>
        <a:srgbClr val="FFFFFF"/>
      </a:dk1>
      <a:lt1>
        <a:srgbClr val="FFFFFF"/>
      </a:lt1>
      <a:dk2>
        <a:srgbClr val="66FFFF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DADADA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3½ Floppy (A:)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3½ Floppy (A: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½ Floppy (A:)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½ Floppy (A:)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½ Floppy (A:)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½ Floppy (A:)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½ Floppy (A:)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½ Floppy (A:)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3½ Floppy (A:)">
  <a:themeElements>
    <a:clrScheme name="">
      <a:dk1>
        <a:srgbClr val="FFFFFF"/>
      </a:dk1>
      <a:lt1>
        <a:srgbClr val="FFFFFF"/>
      </a:lt1>
      <a:dk2>
        <a:srgbClr val="66FFFF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DADADA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_3½ Floppy (A:)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3½ Floppy (A: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3½ Floppy (A:)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3½ Floppy (A:)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3½ Floppy (A:)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3½ Floppy (A:)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3½ Floppy (A:)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3½ Floppy (A:)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CEVHAP_PPT_v2">
  <a:themeElements>
    <a:clrScheme name="CEVHAP Theme1">
      <a:dk1>
        <a:srgbClr val="595959"/>
      </a:dk1>
      <a:lt1>
        <a:sysClr val="window" lastClr="FFFFFF"/>
      </a:lt1>
      <a:dk2>
        <a:srgbClr val="1F497D"/>
      </a:dk2>
      <a:lt2>
        <a:srgbClr val="FDEADA"/>
      </a:lt2>
      <a:accent1>
        <a:srgbClr val="4F81BD"/>
      </a:accent1>
      <a:accent2>
        <a:srgbClr val="92CDDC"/>
      </a:accent2>
      <a:accent3>
        <a:srgbClr val="548DD4"/>
      </a:accent3>
      <a:accent4>
        <a:srgbClr val="31859B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vhap1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3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vantGarde Md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vantGarde Md BT" pitchFamily="34" charset="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3_Office Theme">
  <a:themeElements>
    <a:clrScheme name="9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9_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預設簡報設計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預設簡報設計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½ Floppy (A:)">
  <a:themeElements>
    <a:clrScheme name="">
      <a:dk1>
        <a:srgbClr val="FFFFFF"/>
      </a:dk1>
      <a:lt1>
        <a:srgbClr val="FFFFFF"/>
      </a:lt1>
      <a:dk2>
        <a:srgbClr val="66FFFF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DADADA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3½ Floppy (A:)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3½ Floppy (A: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½ Floppy (A:)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½ Floppy (A:)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½ Floppy (A:)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½ Floppy (A:)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½ Floppy (A:)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½ Floppy (A:)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3½ Floppy (A:)">
  <a:themeElements>
    <a:clrScheme name="">
      <a:dk1>
        <a:srgbClr val="FFFFFF"/>
      </a:dk1>
      <a:lt1>
        <a:srgbClr val="FFFFFF"/>
      </a:lt1>
      <a:dk2>
        <a:srgbClr val="66FFFF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DADADA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3½ Floppy (A:)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3½ Floppy (A: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½ Floppy (A:)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½ Floppy (A:)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½ Floppy (A:)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½ Floppy (A:)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½ Floppy (A:)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½ Floppy (A:)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3½ Floppy (A:)">
  <a:themeElements>
    <a:clrScheme name="">
      <a:dk1>
        <a:srgbClr val="FFFFFF"/>
      </a:dk1>
      <a:lt1>
        <a:srgbClr val="FFFFFF"/>
      </a:lt1>
      <a:dk2>
        <a:srgbClr val="66FFFF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DADADA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3½ Floppy (A:)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3½ Floppy (A: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½ Floppy (A:)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½ Floppy (A:)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½ Floppy (A:)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½ Floppy (A:)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½ Floppy (A:)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½ Floppy (A:)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2766</TotalTime>
  <Words>1227</Words>
  <Application>Microsoft Office PowerPoint</Application>
  <PresentationFormat>On-screen Show (4:3)</PresentationFormat>
  <Paragraphs>254</Paragraphs>
  <Slides>70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27</vt:i4>
      </vt:variant>
      <vt:variant>
        <vt:lpstr>Slide Titles</vt:lpstr>
      </vt:variant>
      <vt:variant>
        <vt:i4>70</vt:i4>
      </vt:variant>
    </vt:vector>
  </HeadingPairs>
  <TitlesOfParts>
    <vt:vector size="97" baseType="lpstr">
      <vt:lpstr>Office Theme</vt:lpstr>
      <vt:lpstr>1_Office Theme</vt:lpstr>
      <vt:lpstr>預設簡報設計</vt:lpstr>
      <vt:lpstr>2_Office Theme</vt:lpstr>
      <vt:lpstr>3_Office Theme</vt:lpstr>
      <vt:lpstr>1_預設簡報設計</vt:lpstr>
      <vt:lpstr>3½ Floppy (A:)</vt:lpstr>
      <vt:lpstr>1_3½ Floppy (A:)</vt:lpstr>
      <vt:lpstr>2_3½ Floppy (A:)</vt:lpstr>
      <vt:lpstr>4_Office Theme</vt:lpstr>
      <vt:lpstr>3_3½ Floppy (A:)</vt:lpstr>
      <vt:lpstr>4_3½ Floppy (A:)</vt:lpstr>
      <vt:lpstr>5_Office Theme</vt:lpstr>
      <vt:lpstr>2_預設簡報設計</vt:lpstr>
      <vt:lpstr>CEVHAP_PPT_v2</vt:lpstr>
      <vt:lpstr>6_Office Theme</vt:lpstr>
      <vt:lpstr>7_Office Theme</vt:lpstr>
      <vt:lpstr>8_Office Theme</vt:lpstr>
      <vt:lpstr>9_Office Theme</vt:lpstr>
      <vt:lpstr>10_Office Theme</vt:lpstr>
      <vt:lpstr>3_預設簡報設計</vt:lpstr>
      <vt:lpstr>13_Office Theme</vt:lpstr>
      <vt:lpstr>11_Office Theme</vt:lpstr>
      <vt:lpstr>12_Office Theme</vt:lpstr>
      <vt:lpstr>14_Office Theme</vt:lpstr>
      <vt:lpstr>16_Office Theme</vt:lpstr>
      <vt:lpstr>18_Office Theme</vt:lpstr>
      <vt:lpstr>PowerPoint Presentation</vt:lpstr>
      <vt:lpstr>    Hepatitis 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Hepatitis</vt:lpstr>
      <vt:lpstr>Symptoms of Hepatitis</vt:lpstr>
      <vt:lpstr>Symptoms of Hepatitis</vt:lpstr>
      <vt:lpstr>PowerPoint Presentation</vt:lpstr>
      <vt:lpstr>PowerPoint Presentation</vt:lpstr>
      <vt:lpstr>PowerPoint Presentation</vt:lpstr>
      <vt:lpstr>Hepatitis A</vt:lpstr>
      <vt:lpstr>PowerPoint Presentation</vt:lpstr>
      <vt:lpstr>Hepatitis A</vt:lpstr>
      <vt:lpstr>Hepatitis A</vt:lpstr>
      <vt:lpstr>Hepatitis A</vt:lpstr>
      <vt:lpstr>Hepatitis  A  Prevention</vt:lpstr>
      <vt:lpstr>Hepatitis  A  Prevention</vt:lpstr>
      <vt:lpstr>PowerPoint Presentation</vt:lpstr>
      <vt:lpstr>Hepatitis E</vt:lpstr>
      <vt:lpstr>Hepatitis E</vt:lpstr>
      <vt:lpstr>PowerPoint Presentation</vt:lpstr>
      <vt:lpstr>Hepatitis E</vt:lpstr>
      <vt:lpstr>Comparison with Hepatitis A</vt:lpstr>
      <vt:lpstr>Prevention of Hepatitis E</vt:lpstr>
      <vt:lpstr>PowerPoint Presentation</vt:lpstr>
      <vt:lpstr>Non-Viral Causes of Hepatitis</vt:lpstr>
      <vt:lpstr>PowerPoint Presentation</vt:lpstr>
      <vt:lpstr>Chronic Viral Carriers</vt:lpstr>
      <vt:lpstr>PowerPoint Presentation</vt:lpstr>
      <vt:lpstr>PowerPoint Presentation</vt:lpstr>
      <vt:lpstr>Chronic Hepatitis C</vt:lpstr>
      <vt:lpstr>Chronic Hepatitis C</vt:lpstr>
      <vt:lpstr>Chronic Hepatitis C</vt:lpstr>
      <vt:lpstr>PowerPoint Presentation</vt:lpstr>
      <vt:lpstr>Chronic Hepatitis C</vt:lpstr>
      <vt:lpstr>Chronic Hepatitis C</vt:lpstr>
      <vt:lpstr>PowerPoint Presentation</vt:lpstr>
      <vt:lpstr>PowerPoint Presentation</vt:lpstr>
      <vt:lpstr>Transmission</vt:lpstr>
      <vt:lpstr>Transmission</vt:lpstr>
      <vt:lpstr>Acute vs Chronic Infection</vt:lpstr>
      <vt:lpstr>PowerPoint Presentation</vt:lpstr>
      <vt:lpstr>Sequelae of Chronic Hepatitis B</vt:lpstr>
      <vt:lpstr>PowerPoint Presentation</vt:lpstr>
      <vt:lpstr>PowerPoint Presentation</vt:lpstr>
      <vt:lpstr>PowerPoint Presentation</vt:lpstr>
      <vt:lpstr>Treatment of Chronic Hepatitis B</vt:lpstr>
      <vt:lpstr>PowerPoint Presentation</vt:lpstr>
      <vt:lpstr>Prevention of Hepatitis B Infection </vt:lpstr>
      <vt:lpstr>Hepatitis B Vaccine</vt:lpstr>
      <vt:lpstr>PowerPoint Presentation</vt:lpstr>
      <vt:lpstr>Hepatitis B Vaccine</vt:lpstr>
      <vt:lpstr>Hepatitis B Vaccine</vt:lpstr>
      <vt:lpstr>Hepatitis B Vaccine</vt:lpstr>
      <vt:lpstr>Hepatitis B Vaccine</vt:lpstr>
      <vt:lpstr>PowerPoint Presentation</vt:lpstr>
      <vt:lpstr>Summary </vt:lpstr>
      <vt:lpstr>Summary </vt:lpstr>
      <vt:lpstr>Summary </vt:lpstr>
      <vt:lpstr>PowerPoint Presentation</vt:lpstr>
      <vt:lpstr>PowerPoint Presentation</vt:lpstr>
      <vt:lpstr>Thank You!!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 Lai</dc:creator>
  <cp:lastModifiedBy>Doreen</cp:lastModifiedBy>
  <cp:revision>134</cp:revision>
  <dcterms:created xsi:type="dcterms:W3CDTF">2013-10-18T06:25:02Z</dcterms:created>
  <dcterms:modified xsi:type="dcterms:W3CDTF">2018-07-09T08:48:54Z</dcterms:modified>
</cp:coreProperties>
</file>